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</p:sldMasterIdLst>
  <p:notesMasterIdLst>
    <p:notesMasterId r:id="rId5"/>
  </p:notesMasterIdLst>
  <p:sldIdLst>
    <p:sldId id="258" r:id="rId4"/>
  </p:sldIdLst>
  <p:sldSz cx="21945600" cy="164592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1pPr>
    <a:lvl2pPr marL="260350" indent="19685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2pPr>
    <a:lvl3pPr marL="522288" indent="392113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3pPr>
    <a:lvl4pPr marL="782638" indent="588963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4pPr>
    <a:lvl5pPr marL="1044575" indent="784225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 Narrow" panose="020B0606020202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6">
          <p15:clr>
            <a:srgbClr val="A4A3A4"/>
          </p15:clr>
        </p15:guide>
        <p15:guide id="2" orient="horz" pos="10142">
          <p15:clr>
            <a:srgbClr val="A4A3A4"/>
          </p15:clr>
        </p15:guide>
        <p15:guide id="3" pos="218">
          <p15:clr>
            <a:srgbClr val="A4A3A4"/>
          </p15:clr>
        </p15:guide>
        <p15:guide id="4" pos="3362">
          <p15:clr>
            <a:srgbClr val="A4A3A4"/>
          </p15:clr>
        </p15:guide>
        <p15:guide id="5" pos="3619">
          <p15:clr>
            <a:srgbClr val="A4A3A4"/>
          </p15:clr>
        </p15:guide>
        <p15:guide id="6" pos="6763">
          <p15:clr>
            <a:srgbClr val="A4A3A4"/>
          </p15:clr>
        </p15:guide>
        <p15:guide id="7" pos="7015">
          <p15:clr>
            <a:srgbClr val="A4A3A4"/>
          </p15:clr>
        </p15:guide>
        <p15:guide id="8" pos="10159">
          <p15:clr>
            <a:srgbClr val="A4A3A4"/>
          </p15:clr>
        </p15:guide>
        <p15:guide id="9" pos="10418">
          <p15:clr>
            <a:srgbClr val="A4A3A4"/>
          </p15:clr>
        </p15:guide>
        <p15:guide id="10" pos="135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CC00"/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07A718-D1F3-979E-52EA-1056698F299F}" v="108" dt="2022-01-26T17:09:00.9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39"/>
    <p:restoredTop sz="94669"/>
  </p:normalViewPr>
  <p:slideViewPr>
    <p:cSldViewPr snapToGrid="0" snapToObjects="1">
      <p:cViewPr varScale="1">
        <p:scale>
          <a:sx n="47" d="100"/>
          <a:sy n="47" d="100"/>
        </p:scale>
        <p:origin x="304" y="248"/>
      </p:cViewPr>
      <p:guideLst>
        <p:guide orient="horz" pos="1776"/>
        <p:guide orient="horz" pos="10142"/>
        <p:guide pos="218"/>
        <p:guide pos="3362"/>
        <p:guide pos="3619"/>
        <p:guide pos="6763"/>
        <p:guide pos="7015"/>
        <p:guide pos="10159"/>
        <p:guide pos="10418"/>
        <p:guide pos="1356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morton/Desktop/6803/Tabl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Competency Day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Sheet1!$A$8</c:f>
              <c:strCache>
                <c:ptCount val="1"/>
                <c:pt idx="0">
                  <c:v>Promoted confidence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Sheet1!$B$7:$I$7</c:f>
              <c:strCache>
                <c:ptCount val="8"/>
                <c:pt idx="6">
                  <c:v>Strongly Agree</c:v>
                </c:pt>
                <c:pt idx="7">
                  <c:v>Agree</c:v>
                </c:pt>
              </c:strCache>
            </c:strRef>
          </c:cat>
          <c:val>
            <c:numRef>
              <c:f>Sheet1!$B$8:$I$8</c:f>
              <c:numCache>
                <c:formatCode>General</c:formatCode>
                <c:ptCount val="8"/>
                <c:pt idx="6">
                  <c:v>5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39-7D4C-8AD2-C9A687CA98D6}"/>
            </c:ext>
          </c:extLst>
        </c:ser>
        <c:ser>
          <c:idx val="1"/>
          <c:order val="1"/>
          <c:tx>
            <c:strRef>
              <c:f>Sheet1!$A$9</c:f>
              <c:strCache>
                <c:ptCount val="1"/>
                <c:pt idx="0">
                  <c:v>Competency day was beneficial</c:v>
                </c:pt>
              </c:strCache>
            </c:strRef>
          </c:tx>
          <c:spPr>
            <a:solidFill>
              <a:srgbClr val="FFCC0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Sheet1!$B$7:$I$7</c:f>
              <c:strCache>
                <c:ptCount val="8"/>
                <c:pt idx="6">
                  <c:v>Strongly Agree</c:v>
                </c:pt>
                <c:pt idx="7">
                  <c:v>Agree</c:v>
                </c:pt>
              </c:strCache>
            </c:strRef>
          </c:cat>
          <c:val>
            <c:numRef>
              <c:f>Sheet1!$B$9:$I$9</c:f>
              <c:numCache>
                <c:formatCode>General</c:formatCode>
                <c:ptCount val="8"/>
                <c:pt idx="6">
                  <c:v>5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39-7D4C-8AD2-C9A687CA98D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11474191"/>
        <c:axId val="1811598047"/>
      </c:barChart>
      <c:catAx>
        <c:axId val="1811474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1598047"/>
        <c:crosses val="autoZero"/>
        <c:auto val="1"/>
        <c:lblAlgn val="ctr"/>
        <c:lblOffset val="100"/>
        <c:noMultiLvlLbl val="0"/>
      </c:catAx>
      <c:valAx>
        <c:axId val="18115980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1474191"/>
        <c:crosses val="autoZero"/>
        <c:crossBetween val="between"/>
      </c:valAx>
      <c:spPr>
        <a:noFill/>
        <a:ln>
          <a:solidFill>
            <a:schemeClr val="accent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8B1464E6-FDFD-1E40-A3F7-BE92BC78559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C91D3B0A-6AAB-B147-877E-432AF1430A8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C182A5EC-8403-1E45-84B6-98F947A4ACE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3" name="Rectangle 5">
            <a:extLst>
              <a:ext uri="{FF2B5EF4-FFF2-40B4-BE49-F238E27FC236}">
                <a16:creationId xmlns:a16="http://schemas.microsoft.com/office/drawing/2014/main" id="{A01D1D5D-1637-D04F-B26F-109302117D9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0534" name="Rectangle 6">
            <a:extLst>
              <a:ext uri="{FF2B5EF4-FFF2-40B4-BE49-F238E27FC236}">
                <a16:creationId xmlns:a16="http://schemas.microsoft.com/office/drawing/2014/main" id="{577AF773-77F3-594B-822B-F9B8C935B5C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5" name="Rectangle 7">
            <a:extLst>
              <a:ext uri="{FF2B5EF4-FFF2-40B4-BE49-F238E27FC236}">
                <a16:creationId xmlns:a16="http://schemas.microsoft.com/office/drawing/2014/main" id="{C9D32A38-3D35-2144-99FE-001DB56957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82D2206-931F-914D-B7FA-CA9F50B15BB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1pPr>
    <a:lvl2pPr marL="26035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2pPr>
    <a:lvl3pPr marL="522288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3pPr>
    <a:lvl4pPr marL="782638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4pPr>
    <a:lvl5pPr marL="1044575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5pPr>
    <a:lvl6pPr marL="1305894" algn="l" defTabSz="52235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567074" algn="l" defTabSz="52235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1828252" algn="l" defTabSz="52235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089432" algn="l" defTabSz="52235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Image Placeholder 1">
            <a:extLst>
              <a:ext uri="{FF2B5EF4-FFF2-40B4-BE49-F238E27FC236}">
                <a16:creationId xmlns:a16="http://schemas.microsoft.com/office/drawing/2014/main" id="{7B353F14-3708-244C-B81F-DCCB66CFAA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146" name="Notes Placeholder 2">
            <a:extLst>
              <a:ext uri="{FF2B5EF4-FFF2-40B4-BE49-F238E27FC236}">
                <a16:creationId xmlns:a16="http://schemas.microsoft.com/office/drawing/2014/main" id="{AC2E8398-570A-0846-8F99-622294861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7" name="Slide Number Placeholder 3">
            <a:extLst>
              <a:ext uri="{FF2B5EF4-FFF2-40B4-BE49-F238E27FC236}">
                <a16:creationId xmlns:a16="http://schemas.microsoft.com/office/drawing/2014/main" id="{CCAB56BF-1981-0843-AA0B-CB8CA0AC7E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1956686-C26C-E04A-8D14-80335FA5D237}" type="slidenum">
              <a:rPr lang="en-US" altLang="en-US" sz="1200">
                <a:latin typeface="Arial" panose="020B0604020202020204" pitchFamily="34" charset="0"/>
              </a:rPr>
              <a:pPr eaLnBrk="1" hangingPunct="1"/>
              <a:t>1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400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6241" y="5113339"/>
            <a:ext cx="18653124" cy="35274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1684" y="9326564"/>
            <a:ext cx="15362237" cy="4206876"/>
          </a:xfrm>
        </p:spPr>
        <p:txBody>
          <a:bodyPr/>
          <a:lstStyle>
            <a:lvl1pPr marL="0" indent="0" algn="ctr">
              <a:buNone/>
              <a:defRPr/>
            </a:lvl1pPr>
            <a:lvl2pPr marL="261178" indent="0" algn="ctr">
              <a:buNone/>
              <a:defRPr/>
            </a:lvl2pPr>
            <a:lvl3pPr marL="522358" indent="0" algn="ctr">
              <a:buNone/>
              <a:defRPr/>
            </a:lvl3pPr>
            <a:lvl4pPr marL="783536" indent="0" algn="ctr">
              <a:buNone/>
              <a:defRPr/>
            </a:lvl4pPr>
            <a:lvl5pPr marL="1044716" indent="0" algn="ctr">
              <a:buNone/>
              <a:defRPr/>
            </a:lvl5pPr>
            <a:lvl6pPr marL="1305894" indent="0" algn="ctr">
              <a:buNone/>
              <a:defRPr/>
            </a:lvl6pPr>
            <a:lvl7pPr marL="1567074" indent="0" algn="ctr">
              <a:buNone/>
              <a:defRPr/>
            </a:lvl7pPr>
            <a:lvl8pPr marL="1828252" indent="0" algn="ctr">
              <a:buNone/>
              <a:defRPr/>
            </a:lvl8pPr>
            <a:lvl9pPr marL="208943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75064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7684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168689" y="636590"/>
            <a:ext cx="5273676" cy="154646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872" y="636590"/>
            <a:ext cx="15745618" cy="154646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8654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6241" y="5113339"/>
            <a:ext cx="18653124" cy="35274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1684" y="9326564"/>
            <a:ext cx="15362237" cy="4206876"/>
          </a:xfrm>
        </p:spPr>
        <p:txBody>
          <a:bodyPr/>
          <a:lstStyle>
            <a:lvl1pPr marL="0" indent="0" algn="ctr">
              <a:buNone/>
              <a:defRPr/>
            </a:lvl1pPr>
            <a:lvl2pPr marL="261178" indent="0" algn="ctr">
              <a:buNone/>
              <a:defRPr/>
            </a:lvl2pPr>
            <a:lvl3pPr marL="522358" indent="0" algn="ctr">
              <a:buNone/>
              <a:defRPr/>
            </a:lvl3pPr>
            <a:lvl4pPr marL="783536" indent="0" algn="ctr">
              <a:buNone/>
              <a:defRPr/>
            </a:lvl4pPr>
            <a:lvl5pPr marL="1044716" indent="0" algn="ctr">
              <a:buNone/>
              <a:defRPr/>
            </a:lvl5pPr>
            <a:lvl6pPr marL="1305894" indent="0" algn="ctr">
              <a:buNone/>
              <a:defRPr/>
            </a:lvl6pPr>
            <a:lvl7pPr marL="1567074" indent="0" algn="ctr">
              <a:buNone/>
              <a:defRPr/>
            </a:lvl7pPr>
            <a:lvl8pPr marL="1828252" indent="0" algn="ctr">
              <a:buNone/>
              <a:defRPr/>
            </a:lvl8pPr>
            <a:lvl9pPr marL="208943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10112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319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551" y="10576723"/>
            <a:ext cx="18653918" cy="3268663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3551" y="6976271"/>
            <a:ext cx="18653918" cy="3600451"/>
          </a:xfrm>
        </p:spPr>
        <p:txBody>
          <a:bodyPr anchor="b"/>
          <a:lstStyle>
            <a:lvl1pPr marL="0" indent="0">
              <a:buNone/>
              <a:defRPr sz="1100"/>
            </a:lvl1pPr>
            <a:lvl2pPr marL="261178" indent="0">
              <a:buNone/>
              <a:defRPr sz="1100"/>
            </a:lvl2pPr>
            <a:lvl3pPr marL="522358" indent="0">
              <a:buNone/>
              <a:defRPr sz="800"/>
            </a:lvl3pPr>
            <a:lvl4pPr marL="783536" indent="0">
              <a:buNone/>
              <a:defRPr sz="800"/>
            </a:lvl4pPr>
            <a:lvl5pPr marL="1044716" indent="0">
              <a:buNone/>
              <a:defRPr sz="800"/>
            </a:lvl5pPr>
            <a:lvl6pPr marL="1305894" indent="0">
              <a:buNone/>
              <a:defRPr sz="800"/>
            </a:lvl6pPr>
            <a:lvl7pPr marL="1567074" indent="0">
              <a:buNone/>
              <a:defRPr sz="800"/>
            </a:lvl7pPr>
            <a:lvl8pPr marL="1828252" indent="0">
              <a:buNone/>
              <a:defRPr sz="800"/>
            </a:lvl8pPr>
            <a:lvl9pPr marL="2089432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8413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874" y="2819401"/>
            <a:ext cx="2455068" cy="1328181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78140" y="2819401"/>
            <a:ext cx="2455862" cy="1328181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5630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5" y="658812"/>
            <a:ext cx="19751676" cy="274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63" y="3684590"/>
            <a:ext cx="9696451" cy="1535112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1178" indent="0">
              <a:buNone/>
              <a:defRPr sz="1100" b="1"/>
            </a:lvl2pPr>
            <a:lvl3pPr marL="522358" indent="0">
              <a:buNone/>
              <a:defRPr sz="1100" b="1"/>
            </a:lvl3pPr>
            <a:lvl4pPr marL="783536" indent="0">
              <a:buNone/>
              <a:defRPr sz="800" b="1"/>
            </a:lvl4pPr>
            <a:lvl5pPr marL="1044716" indent="0">
              <a:buNone/>
              <a:defRPr sz="800" b="1"/>
            </a:lvl5pPr>
            <a:lvl6pPr marL="1305894" indent="0">
              <a:buNone/>
              <a:defRPr sz="800" b="1"/>
            </a:lvl6pPr>
            <a:lvl7pPr marL="1567074" indent="0">
              <a:buNone/>
              <a:defRPr sz="800" b="1"/>
            </a:lvl7pPr>
            <a:lvl8pPr marL="1828252" indent="0">
              <a:buNone/>
              <a:defRPr sz="800" b="1"/>
            </a:lvl8pPr>
            <a:lvl9pPr marL="208943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6963" y="5219703"/>
            <a:ext cx="9696451" cy="9482933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48223" y="3684590"/>
            <a:ext cx="9700418" cy="1535112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1178" indent="0">
              <a:buNone/>
              <a:defRPr sz="1100" b="1"/>
            </a:lvl2pPr>
            <a:lvl3pPr marL="522358" indent="0">
              <a:buNone/>
              <a:defRPr sz="1100" b="1"/>
            </a:lvl3pPr>
            <a:lvl4pPr marL="783536" indent="0">
              <a:buNone/>
              <a:defRPr sz="800" b="1"/>
            </a:lvl4pPr>
            <a:lvl5pPr marL="1044716" indent="0">
              <a:buNone/>
              <a:defRPr sz="800" b="1"/>
            </a:lvl5pPr>
            <a:lvl6pPr marL="1305894" indent="0">
              <a:buNone/>
              <a:defRPr sz="800" b="1"/>
            </a:lvl6pPr>
            <a:lvl7pPr marL="1567074" indent="0">
              <a:buNone/>
              <a:defRPr sz="800" b="1"/>
            </a:lvl7pPr>
            <a:lvl8pPr marL="1828252" indent="0">
              <a:buNone/>
              <a:defRPr sz="800" b="1"/>
            </a:lvl8pPr>
            <a:lvl9pPr marL="208943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48223" y="5219703"/>
            <a:ext cx="9700418" cy="9482933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4963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8209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1554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5" y="655638"/>
            <a:ext cx="7219951" cy="278844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0437" y="655639"/>
            <a:ext cx="12268200" cy="14046994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965" y="3444084"/>
            <a:ext cx="7219951" cy="11258551"/>
          </a:xfrm>
        </p:spPr>
        <p:txBody>
          <a:bodyPr/>
          <a:lstStyle>
            <a:lvl1pPr marL="0" indent="0">
              <a:buNone/>
              <a:defRPr sz="800"/>
            </a:lvl1pPr>
            <a:lvl2pPr marL="261178" indent="0">
              <a:buNone/>
              <a:defRPr sz="800"/>
            </a:lvl2pPr>
            <a:lvl3pPr marL="522358" indent="0">
              <a:buNone/>
              <a:defRPr sz="500"/>
            </a:lvl3pPr>
            <a:lvl4pPr marL="783536" indent="0">
              <a:buNone/>
              <a:defRPr sz="500"/>
            </a:lvl4pPr>
            <a:lvl5pPr marL="1044716" indent="0">
              <a:buNone/>
              <a:defRPr sz="500"/>
            </a:lvl5pPr>
            <a:lvl6pPr marL="1305894" indent="0">
              <a:buNone/>
              <a:defRPr sz="500"/>
            </a:lvl6pPr>
            <a:lvl7pPr marL="1567074" indent="0">
              <a:buNone/>
              <a:defRPr sz="500"/>
            </a:lvl7pPr>
            <a:lvl8pPr marL="1828252" indent="0">
              <a:buNone/>
              <a:defRPr sz="500"/>
            </a:lvl8pPr>
            <a:lvl9pPr marL="2089432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145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3534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333" y="11521284"/>
            <a:ext cx="13167518" cy="1360488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1333" y="1470822"/>
            <a:ext cx="13167518" cy="9875045"/>
          </a:xfrm>
        </p:spPr>
        <p:txBody>
          <a:bodyPr/>
          <a:lstStyle>
            <a:lvl1pPr marL="0" indent="0">
              <a:buNone/>
              <a:defRPr sz="1900"/>
            </a:lvl1pPr>
            <a:lvl2pPr marL="261178" indent="0">
              <a:buNone/>
              <a:defRPr sz="1600"/>
            </a:lvl2pPr>
            <a:lvl3pPr marL="522358" indent="0">
              <a:buNone/>
              <a:defRPr sz="1400"/>
            </a:lvl3pPr>
            <a:lvl4pPr marL="783536" indent="0">
              <a:buNone/>
              <a:defRPr sz="1100"/>
            </a:lvl4pPr>
            <a:lvl5pPr marL="1044716" indent="0">
              <a:buNone/>
              <a:defRPr sz="1100"/>
            </a:lvl5pPr>
            <a:lvl6pPr marL="1305894" indent="0">
              <a:buNone/>
              <a:defRPr sz="1100"/>
            </a:lvl6pPr>
            <a:lvl7pPr marL="1567074" indent="0">
              <a:buNone/>
              <a:defRPr sz="1100"/>
            </a:lvl7pPr>
            <a:lvl8pPr marL="1828252" indent="0">
              <a:buNone/>
              <a:defRPr sz="1100"/>
            </a:lvl8pPr>
            <a:lvl9pPr marL="2089432" indent="0">
              <a:buNone/>
              <a:defRPr sz="11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1333" y="12881772"/>
            <a:ext cx="13167518" cy="1931194"/>
          </a:xfrm>
        </p:spPr>
        <p:txBody>
          <a:bodyPr/>
          <a:lstStyle>
            <a:lvl1pPr marL="0" indent="0">
              <a:buNone/>
              <a:defRPr sz="800"/>
            </a:lvl1pPr>
            <a:lvl2pPr marL="261178" indent="0">
              <a:buNone/>
              <a:defRPr sz="800"/>
            </a:lvl2pPr>
            <a:lvl3pPr marL="522358" indent="0">
              <a:buNone/>
              <a:defRPr sz="500"/>
            </a:lvl3pPr>
            <a:lvl4pPr marL="783536" indent="0">
              <a:buNone/>
              <a:defRPr sz="500"/>
            </a:lvl4pPr>
            <a:lvl5pPr marL="1044716" indent="0">
              <a:buNone/>
              <a:defRPr sz="500"/>
            </a:lvl5pPr>
            <a:lvl6pPr marL="1305894" indent="0">
              <a:buNone/>
              <a:defRPr sz="500"/>
            </a:lvl6pPr>
            <a:lvl7pPr marL="1567074" indent="0">
              <a:buNone/>
              <a:defRPr sz="500"/>
            </a:lvl7pPr>
            <a:lvl8pPr marL="1828252" indent="0">
              <a:buNone/>
              <a:defRPr sz="500"/>
            </a:lvl8pPr>
            <a:lvl9pPr marL="2089432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97636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8136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168689" y="636590"/>
            <a:ext cx="5273676" cy="154646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872" y="636590"/>
            <a:ext cx="15745618" cy="154646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38558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6241" y="5113339"/>
            <a:ext cx="18653124" cy="35274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1684" y="9326564"/>
            <a:ext cx="15362237" cy="4206876"/>
          </a:xfrm>
        </p:spPr>
        <p:txBody>
          <a:bodyPr/>
          <a:lstStyle>
            <a:lvl1pPr marL="0" indent="0" algn="ctr">
              <a:buNone/>
              <a:defRPr/>
            </a:lvl1pPr>
            <a:lvl2pPr marL="261178" indent="0" algn="ctr">
              <a:buNone/>
              <a:defRPr/>
            </a:lvl2pPr>
            <a:lvl3pPr marL="522358" indent="0" algn="ctr">
              <a:buNone/>
              <a:defRPr/>
            </a:lvl3pPr>
            <a:lvl4pPr marL="783536" indent="0" algn="ctr">
              <a:buNone/>
              <a:defRPr/>
            </a:lvl4pPr>
            <a:lvl5pPr marL="1044716" indent="0" algn="ctr">
              <a:buNone/>
              <a:defRPr/>
            </a:lvl5pPr>
            <a:lvl6pPr marL="1305894" indent="0" algn="ctr">
              <a:buNone/>
              <a:defRPr/>
            </a:lvl6pPr>
            <a:lvl7pPr marL="1567074" indent="0" algn="ctr">
              <a:buNone/>
              <a:defRPr/>
            </a:lvl7pPr>
            <a:lvl8pPr marL="1828252" indent="0" algn="ctr">
              <a:buNone/>
              <a:defRPr/>
            </a:lvl8pPr>
            <a:lvl9pPr marL="208943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71219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34202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551" y="10576723"/>
            <a:ext cx="18653918" cy="3268663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3551" y="6976271"/>
            <a:ext cx="18653918" cy="3600451"/>
          </a:xfrm>
        </p:spPr>
        <p:txBody>
          <a:bodyPr anchor="b"/>
          <a:lstStyle>
            <a:lvl1pPr marL="0" indent="0">
              <a:buNone/>
              <a:defRPr sz="1100"/>
            </a:lvl1pPr>
            <a:lvl2pPr marL="261178" indent="0">
              <a:buNone/>
              <a:defRPr sz="1100"/>
            </a:lvl2pPr>
            <a:lvl3pPr marL="522358" indent="0">
              <a:buNone/>
              <a:defRPr sz="800"/>
            </a:lvl3pPr>
            <a:lvl4pPr marL="783536" indent="0">
              <a:buNone/>
              <a:defRPr sz="800"/>
            </a:lvl4pPr>
            <a:lvl5pPr marL="1044716" indent="0">
              <a:buNone/>
              <a:defRPr sz="800"/>
            </a:lvl5pPr>
            <a:lvl6pPr marL="1305894" indent="0">
              <a:buNone/>
              <a:defRPr sz="800"/>
            </a:lvl6pPr>
            <a:lvl7pPr marL="1567074" indent="0">
              <a:buNone/>
              <a:defRPr sz="800"/>
            </a:lvl7pPr>
            <a:lvl8pPr marL="1828252" indent="0">
              <a:buNone/>
              <a:defRPr sz="800"/>
            </a:lvl8pPr>
            <a:lvl9pPr marL="2089432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1928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869" y="2819401"/>
            <a:ext cx="10509250" cy="1328181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32324" y="2819401"/>
            <a:ext cx="10510044" cy="1328181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55914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5" y="658812"/>
            <a:ext cx="19751676" cy="274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63" y="3684590"/>
            <a:ext cx="9696451" cy="1535112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1178" indent="0">
              <a:buNone/>
              <a:defRPr sz="1100" b="1"/>
            </a:lvl2pPr>
            <a:lvl3pPr marL="522358" indent="0">
              <a:buNone/>
              <a:defRPr sz="1100" b="1"/>
            </a:lvl3pPr>
            <a:lvl4pPr marL="783536" indent="0">
              <a:buNone/>
              <a:defRPr sz="800" b="1"/>
            </a:lvl4pPr>
            <a:lvl5pPr marL="1044716" indent="0">
              <a:buNone/>
              <a:defRPr sz="800" b="1"/>
            </a:lvl5pPr>
            <a:lvl6pPr marL="1305894" indent="0">
              <a:buNone/>
              <a:defRPr sz="800" b="1"/>
            </a:lvl6pPr>
            <a:lvl7pPr marL="1567074" indent="0">
              <a:buNone/>
              <a:defRPr sz="800" b="1"/>
            </a:lvl7pPr>
            <a:lvl8pPr marL="1828252" indent="0">
              <a:buNone/>
              <a:defRPr sz="800" b="1"/>
            </a:lvl8pPr>
            <a:lvl9pPr marL="208943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6963" y="5219703"/>
            <a:ext cx="9696451" cy="9482933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48223" y="3684590"/>
            <a:ext cx="9700418" cy="1535112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1178" indent="0">
              <a:buNone/>
              <a:defRPr sz="1100" b="1"/>
            </a:lvl2pPr>
            <a:lvl3pPr marL="522358" indent="0">
              <a:buNone/>
              <a:defRPr sz="1100" b="1"/>
            </a:lvl3pPr>
            <a:lvl4pPr marL="783536" indent="0">
              <a:buNone/>
              <a:defRPr sz="800" b="1"/>
            </a:lvl4pPr>
            <a:lvl5pPr marL="1044716" indent="0">
              <a:buNone/>
              <a:defRPr sz="800" b="1"/>
            </a:lvl5pPr>
            <a:lvl6pPr marL="1305894" indent="0">
              <a:buNone/>
              <a:defRPr sz="800" b="1"/>
            </a:lvl6pPr>
            <a:lvl7pPr marL="1567074" indent="0">
              <a:buNone/>
              <a:defRPr sz="800" b="1"/>
            </a:lvl7pPr>
            <a:lvl8pPr marL="1828252" indent="0">
              <a:buNone/>
              <a:defRPr sz="800" b="1"/>
            </a:lvl8pPr>
            <a:lvl9pPr marL="208943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48223" y="5219703"/>
            <a:ext cx="9700418" cy="9482933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99890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36085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914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551" y="10576723"/>
            <a:ext cx="18653918" cy="3268663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3551" y="6976271"/>
            <a:ext cx="18653918" cy="3600451"/>
          </a:xfrm>
        </p:spPr>
        <p:txBody>
          <a:bodyPr anchor="b"/>
          <a:lstStyle>
            <a:lvl1pPr marL="0" indent="0">
              <a:buNone/>
              <a:defRPr sz="1100"/>
            </a:lvl1pPr>
            <a:lvl2pPr marL="261178" indent="0">
              <a:buNone/>
              <a:defRPr sz="1100"/>
            </a:lvl2pPr>
            <a:lvl3pPr marL="522358" indent="0">
              <a:buNone/>
              <a:defRPr sz="800"/>
            </a:lvl3pPr>
            <a:lvl4pPr marL="783536" indent="0">
              <a:buNone/>
              <a:defRPr sz="800"/>
            </a:lvl4pPr>
            <a:lvl5pPr marL="1044716" indent="0">
              <a:buNone/>
              <a:defRPr sz="800"/>
            </a:lvl5pPr>
            <a:lvl6pPr marL="1305894" indent="0">
              <a:buNone/>
              <a:defRPr sz="800"/>
            </a:lvl6pPr>
            <a:lvl7pPr marL="1567074" indent="0">
              <a:buNone/>
              <a:defRPr sz="800"/>
            </a:lvl7pPr>
            <a:lvl8pPr marL="1828252" indent="0">
              <a:buNone/>
              <a:defRPr sz="800"/>
            </a:lvl8pPr>
            <a:lvl9pPr marL="2089432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82567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5" y="655638"/>
            <a:ext cx="7219951" cy="278844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0437" y="655639"/>
            <a:ext cx="12268200" cy="14046994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965" y="3444084"/>
            <a:ext cx="7219951" cy="11258551"/>
          </a:xfrm>
        </p:spPr>
        <p:txBody>
          <a:bodyPr/>
          <a:lstStyle>
            <a:lvl1pPr marL="0" indent="0">
              <a:buNone/>
              <a:defRPr sz="800"/>
            </a:lvl1pPr>
            <a:lvl2pPr marL="261178" indent="0">
              <a:buNone/>
              <a:defRPr sz="800"/>
            </a:lvl2pPr>
            <a:lvl3pPr marL="522358" indent="0">
              <a:buNone/>
              <a:defRPr sz="500"/>
            </a:lvl3pPr>
            <a:lvl4pPr marL="783536" indent="0">
              <a:buNone/>
              <a:defRPr sz="500"/>
            </a:lvl4pPr>
            <a:lvl5pPr marL="1044716" indent="0">
              <a:buNone/>
              <a:defRPr sz="500"/>
            </a:lvl5pPr>
            <a:lvl6pPr marL="1305894" indent="0">
              <a:buNone/>
              <a:defRPr sz="500"/>
            </a:lvl6pPr>
            <a:lvl7pPr marL="1567074" indent="0">
              <a:buNone/>
              <a:defRPr sz="500"/>
            </a:lvl7pPr>
            <a:lvl8pPr marL="1828252" indent="0">
              <a:buNone/>
              <a:defRPr sz="500"/>
            </a:lvl8pPr>
            <a:lvl9pPr marL="2089432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3107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333" y="11521284"/>
            <a:ext cx="13167518" cy="1360488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1333" y="1470822"/>
            <a:ext cx="13167518" cy="9875045"/>
          </a:xfrm>
        </p:spPr>
        <p:txBody>
          <a:bodyPr/>
          <a:lstStyle>
            <a:lvl1pPr marL="0" indent="0">
              <a:buNone/>
              <a:defRPr sz="1900"/>
            </a:lvl1pPr>
            <a:lvl2pPr marL="261178" indent="0">
              <a:buNone/>
              <a:defRPr sz="1600"/>
            </a:lvl2pPr>
            <a:lvl3pPr marL="522358" indent="0">
              <a:buNone/>
              <a:defRPr sz="1400"/>
            </a:lvl3pPr>
            <a:lvl4pPr marL="783536" indent="0">
              <a:buNone/>
              <a:defRPr sz="1100"/>
            </a:lvl4pPr>
            <a:lvl5pPr marL="1044716" indent="0">
              <a:buNone/>
              <a:defRPr sz="1100"/>
            </a:lvl5pPr>
            <a:lvl6pPr marL="1305894" indent="0">
              <a:buNone/>
              <a:defRPr sz="1100"/>
            </a:lvl6pPr>
            <a:lvl7pPr marL="1567074" indent="0">
              <a:buNone/>
              <a:defRPr sz="1100"/>
            </a:lvl7pPr>
            <a:lvl8pPr marL="1828252" indent="0">
              <a:buNone/>
              <a:defRPr sz="1100"/>
            </a:lvl8pPr>
            <a:lvl9pPr marL="2089432" indent="0">
              <a:buNone/>
              <a:defRPr sz="11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1333" y="12881772"/>
            <a:ext cx="13167518" cy="1931194"/>
          </a:xfrm>
        </p:spPr>
        <p:txBody>
          <a:bodyPr/>
          <a:lstStyle>
            <a:lvl1pPr marL="0" indent="0">
              <a:buNone/>
              <a:defRPr sz="800"/>
            </a:lvl1pPr>
            <a:lvl2pPr marL="261178" indent="0">
              <a:buNone/>
              <a:defRPr sz="800"/>
            </a:lvl2pPr>
            <a:lvl3pPr marL="522358" indent="0">
              <a:buNone/>
              <a:defRPr sz="500"/>
            </a:lvl3pPr>
            <a:lvl4pPr marL="783536" indent="0">
              <a:buNone/>
              <a:defRPr sz="500"/>
            </a:lvl4pPr>
            <a:lvl5pPr marL="1044716" indent="0">
              <a:buNone/>
              <a:defRPr sz="500"/>
            </a:lvl5pPr>
            <a:lvl6pPr marL="1305894" indent="0">
              <a:buNone/>
              <a:defRPr sz="500"/>
            </a:lvl6pPr>
            <a:lvl7pPr marL="1567074" indent="0">
              <a:buNone/>
              <a:defRPr sz="500"/>
            </a:lvl7pPr>
            <a:lvl8pPr marL="1828252" indent="0">
              <a:buNone/>
              <a:defRPr sz="500"/>
            </a:lvl8pPr>
            <a:lvl9pPr marL="2089432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15328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61854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168689" y="636590"/>
            <a:ext cx="5273676" cy="154646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872" y="636590"/>
            <a:ext cx="15745618" cy="154646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6134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874" y="2819401"/>
            <a:ext cx="2455068" cy="1328181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78140" y="2819401"/>
            <a:ext cx="2455862" cy="1328181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5624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5" y="658812"/>
            <a:ext cx="19751676" cy="274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63" y="3684590"/>
            <a:ext cx="9696451" cy="1535112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1178" indent="0">
              <a:buNone/>
              <a:defRPr sz="1100" b="1"/>
            </a:lvl2pPr>
            <a:lvl3pPr marL="522358" indent="0">
              <a:buNone/>
              <a:defRPr sz="1100" b="1"/>
            </a:lvl3pPr>
            <a:lvl4pPr marL="783536" indent="0">
              <a:buNone/>
              <a:defRPr sz="800" b="1"/>
            </a:lvl4pPr>
            <a:lvl5pPr marL="1044716" indent="0">
              <a:buNone/>
              <a:defRPr sz="800" b="1"/>
            </a:lvl5pPr>
            <a:lvl6pPr marL="1305894" indent="0">
              <a:buNone/>
              <a:defRPr sz="800" b="1"/>
            </a:lvl6pPr>
            <a:lvl7pPr marL="1567074" indent="0">
              <a:buNone/>
              <a:defRPr sz="800" b="1"/>
            </a:lvl7pPr>
            <a:lvl8pPr marL="1828252" indent="0">
              <a:buNone/>
              <a:defRPr sz="800" b="1"/>
            </a:lvl8pPr>
            <a:lvl9pPr marL="208943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6963" y="5219703"/>
            <a:ext cx="9696451" cy="9482933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48223" y="3684590"/>
            <a:ext cx="9700418" cy="1535112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1178" indent="0">
              <a:buNone/>
              <a:defRPr sz="1100" b="1"/>
            </a:lvl2pPr>
            <a:lvl3pPr marL="522358" indent="0">
              <a:buNone/>
              <a:defRPr sz="1100" b="1"/>
            </a:lvl3pPr>
            <a:lvl4pPr marL="783536" indent="0">
              <a:buNone/>
              <a:defRPr sz="800" b="1"/>
            </a:lvl4pPr>
            <a:lvl5pPr marL="1044716" indent="0">
              <a:buNone/>
              <a:defRPr sz="800" b="1"/>
            </a:lvl5pPr>
            <a:lvl6pPr marL="1305894" indent="0">
              <a:buNone/>
              <a:defRPr sz="800" b="1"/>
            </a:lvl6pPr>
            <a:lvl7pPr marL="1567074" indent="0">
              <a:buNone/>
              <a:defRPr sz="800" b="1"/>
            </a:lvl7pPr>
            <a:lvl8pPr marL="1828252" indent="0">
              <a:buNone/>
              <a:defRPr sz="800" b="1"/>
            </a:lvl8pPr>
            <a:lvl9pPr marL="208943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48223" y="5219703"/>
            <a:ext cx="9700418" cy="9482933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293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2278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4125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5" y="655638"/>
            <a:ext cx="7219951" cy="278844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0437" y="655639"/>
            <a:ext cx="12268200" cy="14046994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965" y="3444084"/>
            <a:ext cx="7219951" cy="11258551"/>
          </a:xfrm>
        </p:spPr>
        <p:txBody>
          <a:bodyPr/>
          <a:lstStyle>
            <a:lvl1pPr marL="0" indent="0">
              <a:buNone/>
              <a:defRPr sz="800"/>
            </a:lvl1pPr>
            <a:lvl2pPr marL="261178" indent="0">
              <a:buNone/>
              <a:defRPr sz="800"/>
            </a:lvl2pPr>
            <a:lvl3pPr marL="522358" indent="0">
              <a:buNone/>
              <a:defRPr sz="500"/>
            </a:lvl3pPr>
            <a:lvl4pPr marL="783536" indent="0">
              <a:buNone/>
              <a:defRPr sz="500"/>
            </a:lvl4pPr>
            <a:lvl5pPr marL="1044716" indent="0">
              <a:buNone/>
              <a:defRPr sz="500"/>
            </a:lvl5pPr>
            <a:lvl6pPr marL="1305894" indent="0">
              <a:buNone/>
              <a:defRPr sz="500"/>
            </a:lvl6pPr>
            <a:lvl7pPr marL="1567074" indent="0">
              <a:buNone/>
              <a:defRPr sz="500"/>
            </a:lvl7pPr>
            <a:lvl8pPr marL="1828252" indent="0">
              <a:buNone/>
              <a:defRPr sz="500"/>
            </a:lvl8pPr>
            <a:lvl9pPr marL="2089432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3247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333" y="11521284"/>
            <a:ext cx="13167518" cy="1360488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1333" y="1470822"/>
            <a:ext cx="13167518" cy="9875045"/>
          </a:xfrm>
        </p:spPr>
        <p:txBody>
          <a:bodyPr/>
          <a:lstStyle>
            <a:lvl1pPr marL="0" indent="0">
              <a:buNone/>
              <a:defRPr sz="1900"/>
            </a:lvl1pPr>
            <a:lvl2pPr marL="261178" indent="0">
              <a:buNone/>
              <a:defRPr sz="1600"/>
            </a:lvl2pPr>
            <a:lvl3pPr marL="522358" indent="0">
              <a:buNone/>
              <a:defRPr sz="1400"/>
            </a:lvl3pPr>
            <a:lvl4pPr marL="783536" indent="0">
              <a:buNone/>
              <a:defRPr sz="1100"/>
            </a:lvl4pPr>
            <a:lvl5pPr marL="1044716" indent="0">
              <a:buNone/>
              <a:defRPr sz="1100"/>
            </a:lvl5pPr>
            <a:lvl6pPr marL="1305894" indent="0">
              <a:buNone/>
              <a:defRPr sz="1100"/>
            </a:lvl6pPr>
            <a:lvl7pPr marL="1567074" indent="0">
              <a:buNone/>
              <a:defRPr sz="1100"/>
            </a:lvl7pPr>
            <a:lvl8pPr marL="1828252" indent="0">
              <a:buNone/>
              <a:defRPr sz="1100"/>
            </a:lvl8pPr>
            <a:lvl9pPr marL="2089432" indent="0">
              <a:buNone/>
              <a:defRPr sz="11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1333" y="12881772"/>
            <a:ext cx="13167518" cy="1931194"/>
          </a:xfrm>
        </p:spPr>
        <p:txBody>
          <a:bodyPr/>
          <a:lstStyle>
            <a:lvl1pPr marL="0" indent="0">
              <a:buNone/>
              <a:defRPr sz="800"/>
            </a:lvl1pPr>
            <a:lvl2pPr marL="261178" indent="0">
              <a:buNone/>
              <a:defRPr sz="800"/>
            </a:lvl2pPr>
            <a:lvl3pPr marL="522358" indent="0">
              <a:buNone/>
              <a:defRPr sz="500"/>
            </a:lvl3pPr>
            <a:lvl4pPr marL="783536" indent="0">
              <a:buNone/>
              <a:defRPr sz="500"/>
            </a:lvl4pPr>
            <a:lvl5pPr marL="1044716" indent="0">
              <a:buNone/>
              <a:defRPr sz="500"/>
            </a:lvl5pPr>
            <a:lvl6pPr marL="1305894" indent="0">
              <a:buNone/>
              <a:defRPr sz="500"/>
            </a:lvl6pPr>
            <a:lvl7pPr marL="1567074" indent="0">
              <a:buNone/>
              <a:defRPr sz="500"/>
            </a:lvl7pPr>
            <a:lvl8pPr marL="1828252" indent="0">
              <a:buNone/>
              <a:defRPr sz="500"/>
            </a:lvl8pPr>
            <a:lvl9pPr marL="2089432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8095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6">
            <a:extLst>
              <a:ext uri="{FF2B5EF4-FFF2-40B4-BE49-F238E27FC236}">
                <a16:creationId xmlns:a16="http://schemas.microsoft.com/office/drawing/2014/main" id="{B7A1CABD-005D-104A-9208-6BA463CD3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1945600" cy="2400300"/>
          </a:xfrm>
          <a:prstGeom prst="rect">
            <a:avLst/>
          </a:prstGeom>
          <a:solidFill>
            <a:srgbClr val="142B4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2237" tIns="26117" rIns="52237" bIns="26117" anchor="ctr"/>
          <a:lstStyle>
            <a:lvl1pPr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7" name="Rectangle 33">
            <a:extLst>
              <a:ext uri="{FF2B5EF4-FFF2-40B4-BE49-F238E27FC236}">
                <a16:creationId xmlns:a16="http://schemas.microsoft.com/office/drawing/2014/main" id="{3BE8C67E-1D1E-EF46-A6ED-08312988B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75" y="2819400"/>
            <a:ext cx="4987925" cy="1328261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2237" tIns="26117" rIns="52237" bIns="26117" anchor="ctr"/>
          <a:lstStyle>
            <a:lvl1pPr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8" name="Rectangle 9">
            <a:extLst>
              <a:ext uri="{FF2B5EF4-FFF2-40B4-BE49-F238E27FC236}">
                <a16:creationId xmlns:a16="http://schemas.microsoft.com/office/drawing/2014/main" id="{136FBB2C-DFC1-034B-B152-1D38FE071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00300"/>
            <a:ext cx="21945600" cy="65088"/>
          </a:xfrm>
          <a:prstGeom prst="rect">
            <a:avLst/>
          </a:prstGeom>
          <a:solidFill>
            <a:srgbClr val="660000"/>
          </a:solidFill>
          <a:ln w="152400">
            <a:solidFill>
              <a:srgbClr val="FFBE1F"/>
            </a:solidFill>
            <a:miter lim="800000"/>
            <a:headEnd/>
            <a:tailEnd/>
          </a:ln>
        </p:spPr>
        <p:txBody>
          <a:bodyPr wrap="none" lIns="52237" tIns="26117" rIns="52237" bIns="26117" anchor="ctr"/>
          <a:lstStyle>
            <a:lvl1pPr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FFEB7F"/>
              </a:solidFill>
            </a:endParaRPr>
          </a:p>
        </p:txBody>
      </p:sp>
      <p:sp>
        <p:nvSpPr>
          <p:cNvPr id="1029" name="Rectangle 15">
            <a:extLst>
              <a:ext uri="{FF2B5EF4-FFF2-40B4-BE49-F238E27FC236}">
                <a16:creationId xmlns:a16="http://schemas.microsoft.com/office/drawing/2014/main" id="{0005AEE3-D9F2-6B44-A10E-3E9225E80D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9425" y="636588"/>
            <a:ext cx="20962938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2138" tIns="26065" rIns="52138" bIns="260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Rectangle 16">
            <a:extLst>
              <a:ext uri="{FF2B5EF4-FFF2-40B4-BE49-F238E27FC236}">
                <a16:creationId xmlns:a16="http://schemas.microsoft.com/office/drawing/2014/main" id="{6E1D807F-C212-3A4F-9AA4-143BF66A5F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2819400"/>
            <a:ext cx="4987925" cy="132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0728" tIns="260728" rIns="260728" bIns="2607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  <p:sp>
        <p:nvSpPr>
          <p:cNvPr id="1031" name="Rectangle 25">
            <a:extLst>
              <a:ext uri="{FF2B5EF4-FFF2-40B4-BE49-F238E27FC236}">
                <a16:creationId xmlns:a16="http://schemas.microsoft.com/office/drawing/2014/main" id="{EA3AC609-F4D8-CE44-84D0-ED31F9E1D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1945600" cy="16459200"/>
          </a:xfrm>
          <a:prstGeom prst="rect">
            <a:avLst/>
          </a:prstGeom>
          <a:noFill/>
          <a:ln w="31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52237" tIns="26117" rIns="52237" bIns="26117" anchor="ctr"/>
          <a:lstStyle>
            <a:lvl1pPr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2" name="Rectangle 32">
            <a:extLst>
              <a:ext uri="{FF2B5EF4-FFF2-40B4-BE49-F238E27FC236}">
                <a16:creationId xmlns:a16="http://schemas.microsoft.com/office/drawing/2014/main" id="{19206FCE-44E7-604C-83DE-3EA3E0558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5163" y="2819400"/>
            <a:ext cx="4991100" cy="1328261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2237" tIns="26117" rIns="52237" bIns="26117" anchor="ctr"/>
          <a:lstStyle>
            <a:lvl1pPr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3" name="Rectangle 34">
            <a:extLst>
              <a:ext uri="{FF2B5EF4-FFF2-40B4-BE49-F238E27FC236}">
                <a16:creationId xmlns:a16="http://schemas.microsoft.com/office/drawing/2014/main" id="{7DDA1DE9-A722-EF42-A4EC-28C4589F1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36313" y="2819400"/>
            <a:ext cx="4991100" cy="1328261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2237" tIns="26117" rIns="52237" bIns="26117" anchor="ctr"/>
          <a:lstStyle>
            <a:lvl1pPr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4" name="Rectangle 35">
            <a:extLst>
              <a:ext uri="{FF2B5EF4-FFF2-40B4-BE49-F238E27FC236}">
                <a16:creationId xmlns:a16="http://schemas.microsoft.com/office/drawing/2014/main" id="{693284F2-13C3-7947-98AE-463A03DB0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38575" y="2819400"/>
            <a:ext cx="4991100" cy="1328261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2237" tIns="26117" rIns="52237" bIns="26117" anchor="ctr"/>
          <a:lstStyle>
            <a:lvl1pPr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>
          <a:solidFill>
            <a:srgbClr val="FFFFFF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rgbClr val="FFFFFF"/>
          </a:solidFill>
          <a:latin typeface="Arial Black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rgbClr val="FFFFFF"/>
          </a:solidFill>
          <a:latin typeface="Arial Black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rgbClr val="FFFFFF"/>
          </a:solidFill>
          <a:latin typeface="Arial Black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rgbClr val="FFFFFF"/>
          </a:solidFill>
          <a:latin typeface="Arial Black" pitchFamily="34" charset="0"/>
          <a:ea typeface="MS PGothic" pitchFamily="34" charset="-128"/>
          <a:cs typeface="MS PGothic" charset="0"/>
        </a:defRPr>
      </a:lvl5pPr>
      <a:lvl6pPr marL="261178" algn="ctr" rtl="0" fontAlgn="base">
        <a:spcBef>
          <a:spcPct val="0"/>
        </a:spcBef>
        <a:spcAft>
          <a:spcPct val="0"/>
        </a:spcAft>
        <a:defRPr sz="4900">
          <a:solidFill>
            <a:srgbClr val="FFFFFF"/>
          </a:solidFill>
          <a:latin typeface="Arial Black" pitchFamily="34" charset="0"/>
        </a:defRPr>
      </a:lvl6pPr>
      <a:lvl7pPr marL="522358" algn="ctr" rtl="0" fontAlgn="base">
        <a:spcBef>
          <a:spcPct val="0"/>
        </a:spcBef>
        <a:spcAft>
          <a:spcPct val="0"/>
        </a:spcAft>
        <a:defRPr sz="4900">
          <a:solidFill>
            <a:srgbClr val="FFFFFF"/>
          </a:solidFill>
          <a:latin typeface="Arial Black" pitchFamily="34" charset="0"/>
        </a:defRPr>
      </a:lvl7pPr>
      <a:lvl8pPr marL="783536" algn="ctr" rtl="0" fontAlgn="base">
        <a:spcBef>
          <a:spcPct val="0"/>
        </a:spcBef>
        <a:spcAft>
          <a:spcPct val="0"/>
        </a:spcAft>
        <a:defRPr sz="4900">
          <a:solidFill>
            <a:srgbClr val="FFFFFF"/>
          </a:solidFill>
          <a:latin typeface="Arial Black" pitchFamily="34" charset="0"/>
        </a:defRPr>
      </a:lvl8pPr>
      <a:lvl9pPr marL="1044716" algn="ctr" rtl="0" fontAlgn="base">
        <a:spcBef>
          <a:spcPct val="0"/>
        </a:spcBef>
        <a:spcAft>
          <a:spcPct val="0"/>
        </a:spcAft>
        <a:defRPr sz="4900">
          <a:solidFill>
            <a:srgbClr val="FFFFFF"/>
          </a:solidFill>
          <a:latin typeface="Arial Black" pitchFamily="34" charset="0"/>
        </a:defRPr>
      </a:lvl9pPr>
    </p:titleStyle>
    <p:bodyStyle>
      <a:lvl1pPr marL="195263" indent="-195263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422275" indent="-160338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652463" indent="-130175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912813" indent="-130175" algn="l" rtl="0" eaLnBrk="0" fontAlgn="base" hangingPunct="0">
        <a:spcBef>
          <a:spcPct val="200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1174750" indent="-130175" algn="l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1436484" indent="-130590" algn="l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6pPr>
      <a:lvl7pPr marL="1697664" indent="-130590" algn="l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7pPr>
      <a:lvl8pPr marL="1958842" indent="-130590" algn="l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8pPr>
      <a:lvl9pPr marL="2220022" indent="-130590" algn="l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2235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61178" algn="l" defTabSz="52235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22358" algn="l" defTabSz="52235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783536" algn="l" defTabSz="52235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44716" algn="l" defTabSz="52235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305894" algn="l" defTabSz="52235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567074" algn="l" defTabSz="52235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252" algn="l" defTabSz="52235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089432" algn="l" defTabSz="52235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51C8A56-0FCC-E543-A63F-F1C15B130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1945600" cy="2400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2237" tIns="26117" rIns="52237" bIns="26117" anchor="ctr"/>
          <a:lstStyle>
            <a:lvl1pPr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FD2D4B4-30D2-E044-9CB3-5875D4E60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75" y="2819400"/>
            <a:ext cx="4987925" cy="132826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2237" tIns="26117" rIns="52237" bIns="26117" anchor="ctr"/>
          <a:lstStyle>
            <a:lvl1pPr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80512733-41CF-2345-9247-D46832A82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00300"/>
            <a:ext cx="21945600" cy="65088"/>
          </a:xfrm>
          <a:prstGeom prst="rect">
            <a:avLst/>
          </a:prstGeom>
          <a:solidFill>
            <a:srgbClr val="66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2237" tIns="26117" rIns="52237" bIns="26117" anchor="ctr"/>
          <a:lstStyle>
            <a:lvl1pPr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A39384F9-CC29-5943-B759-71E23D606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222663"/>
            <a:ext cx="1257300" cy="176212"/>
          </a:xfrm>
          <a:prstGeom prst="rect">
            <a:avLst/>
          </a:prstGeom>
          <a:noFill/>
          <a:ln>
            <a:noFill/>
          </a:ln>
        </p:spPr>
        <p:txBody>
          <a:bodyPr lIns="52138" tIns="26065" rIns="52138" bIns="26065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300" b="1">
                <a:solidFill>
                  <a:schemeClr val="bg2"/>
                </a:solidFill>
                <a:latin typeface="Arial" charset="0"/>
              </a:rPr>
              <a:t>POSTER TEMPLATE BY:</a:t>
            </a:r>
          </a:p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500" b="1">
                <a:solidFill>
                  <a:schemeClr val="bg2"/>
                </a:solidFill>
                <a:latin typeface="Arial" charset="0"/>
              </a:rPr>
              <a:t>www.PosterPresentations.com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F3188A83-E9F7-A843-95BC-25E0E9ACB2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9425" y="636588"/>
            <a:ext cx="20962938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2138" tIns="26065" rIns="52138" bIns="260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C8BD1AAE-8FA3-944B-AAD1-427C10120D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2819400"/>
            <a:ext cx="4987925" cy="132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0728" tIns="260728" rIns="260728" bIns="2607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B76632E4-DB05-3D40-A04D-6CF4BBDA6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1945600" cy="16459200"/>
          </a:xfrm>
          <a:prstGeom prst="rect">
            <a:avLst/>
          </a:prstGeom>
          <a:noFill/>
          <a:ln w="31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52237" tIns="26117" rIns="52237" bIns="26117" anchor="ctr"/>
          <a:lstStyle>
            <a:lvl1pPr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AEFEB72A-872E-E643-92DC-B35758053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5163" y="2819400"/>
            <a:ext cx="10382250" cy="132826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2237" tIns="26117" rIns="52237" bIns="26117" anchor="ctr"/>
          <a:lstStyle>
            <a:lvl1pPr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8" name="Rectangle 11">
            <a:extLst>
              <a:ext uri="{FF2B5EF4-FFF2-40B4-BE49-F238E27FC236}">
                <a16:creationId xmlns:a16="http://schemas.microsoft.com/office/drawing/2014/main" id="{8E758696-6E4F-3142-849B-9E47DB82C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38575" y="2819400"/>
            <a:ext cx="4991100" cy="132826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2237" tIns="26117" rIns="52237" bIns="26117" anchor="ctr"/>
          <a:lstStyle>
            <a:lvl1pPr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  <a:ea typeface="MS PGothic" pitchFamily="34" charset="-128"/>
          <a:cs typeface="MS PGothic" charset="0"/>
        </a:defRPr>
      </a:lvl5pPr>
      <a:lvl6pPr marL="261178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6pPr>
      <a:lvl7pPr marL="522358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7pPr>
      <a:lvl8pPr marL="783536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8pPr>
      <a:lvl9pPr marL="1044716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9pPr>
    </p:titleStyle>
    <p:bodyStyle>
      <a:lvl1pPr marL="195263" indent="-195263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422275" indent="-160338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652463" indent="-130175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912813" indent="-130175" algn="l" rtl="0" eaLnBrk="0" fontAlgn="base" hangingPunct="0">
        <a:spcBef>
          <a:spcPct val="200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1174750" indent="-130175" algn="l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1436484" indent="-130590" algn="l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6pPr>
      <a:lvl7pPr marL="1697664" indent="-130590" algn="l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7pPr>
      <a:lvl8pPr marL="1958842" indent="-130590" algn="l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8pPr>
      <a:lvl9pPr marL="2220022" indent="-130590" algn="l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2235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61178" algn="l" defTabSz="52235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22358" algn="l" defTabSz="52235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783536" algn="l" defTabSz="52235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44716" algn="l" defTabSz="52235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305894" algn="l" defTabSz="52235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567074" algn="l" defTabSz="52235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252" algn="l" defTabSz="52235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089432" algn="l" defTabSz="52235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CB5453E-F48C-EF40-840E-C57F779BE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1945600" cy="2400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2237" tIns="26117" rIns="52237" bIns="26117" anchor="ctr"/>
          <a:lstStyle>
            <a:lvl1pPr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5BEAF31-F538-2340-B42C-2B4D92009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75" y="2819400"/>
            <a:ext cx="21183600" cy="132826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52237" tIns="26117" rIns="52237" bIns="26117" anchor="ctr"/>
          <a:lstStyle>
            <a:lvl1pPr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2D8F81B2-A197-F24D-91A4-DB5D76D8A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00300"/>
            <a:ext cx="21945600" cy="65088"/>
          </a:xfrm>
          <a:prstGeom prst="rect">
            <a:avLst/>
          </a:prstGeom>
          <a:solidFill>
            <a:srgbClr val="66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2237" tIns="26117" rIns="52237" bIns="26117" anchor="ctr"/>
          <a:lstStyle>
            <a:lvl1pPr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CB733B8A-77D6-D040-A231-428ABE99F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222663"/>
            <a:ext cx="1257300" cy="176212"/>
          </a:xfrm>
          <a:prstGeom prst="rect">
            <a:avLst/>
          </a:prstGeom>
          <a:noFill/>
          <a:ln>
            <a:noFill/>
          </a:ln>
        </p:spPr>
        <p:txBody>
          <a:bodyPr lIns="52138" tIns="26065" rIns="52138" bIns="26065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300" b="1">
                <a:solidFill>
                  <a:schemeClr val="bg2"/>
                </a:solidFill>
                <a:latin typeface="Arial" charset="0"/>
              </a:rPr>
              <a:t>POSTER TEMPLATE BY:</a:t>
            </a:r>
          </a:p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500" b="1">
                <a:solidFill>
                  <a:schemeClr val="bg2"/>
                </a:solidFill>
                <a:latin typeface="Arial" charset="0"/>
              </a:rPr>
              <a:t>www.PosterPresentations.com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19C8F898-EF47-114B-A9DD-E19EA5222F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9425" y="636588"/>
            <a:ext cx="20962938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2138" tIns="26065" rIns="52138" bIns="260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4F953510-CD52-2C42-9DA9-D201A455CF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2819400"/>
            <a:ext cx="21096288" cy="132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60728" tIns="260728" rIns="260728" bIns="2607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F9CBB5A0-E7D4-B944-B25A-EEC613A23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1945600" cy="16459200"/>
          </a:xfrm>
          <a:prstGeom prst="rect">
            <a:avLst/>
          </a:prstGeom>
          <a:noFill/>
          <a:ln w="31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52237" tIns="26117" rIns="52237" bIns="26117" anchor="ctr"/>
          <a:lstStyle>
            <a:lvl1pPr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  <a:ea typeface="MS PGothic" pitchFamily="34" charset="-128"/>
          <a:cs typeface="MS PGothic" charset="0"/>
        </a:defRPr>
      </a:lvl5pPr>
      <a:lvl6pPr marL="261178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6pPr>
      <a:lvl7pPr marL="522358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7pPr>
      <a:lvl8pPr marL="783536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8pPr>
      <a:lvl9pPr marL="1044716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 Black" pitchFamily="34" charset="0"/>
        </a:defRPr>
      </a:lvl9pPr>
    </p:titleStyle>
    <p:bodyStyle>
      <a:lvl1pPr marL="195263" indent="-195263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422275" indent="-160338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652463" indent="-130175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912813" indent="-130175" algn="l" rtl="0" eaLnBrk="0" fontAlgn="base" hangingPunct="0">
        <a:spcBef>
          <a:spcPct val="200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1174750" indent="-130175" algn="l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1436484" indent="-130590" algn="l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6pPr>
      <a:lvl7pPr marL="1697664" indent="-130590" algn="l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7pPr>
      <a:lvl8pPr marL="1958842" indent="-130590" algn="l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8pPr>
      <a:lvl9pPr marL="2220022" indent="-130590" algn="l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2235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61178" algn="l" defTabSz="52235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22358" algn="l" defTabSz="52235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783536" algn="l" defTabSz="52235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44716" algn="l" defTabSz="52235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305894" algn="l" defTabSz="52235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567074" algn="l" defTabSz="52235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252" algn="l" defTabSz="52235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089432" algn="l" defTabSz="52235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mailto:mortoncn@etsu.edu" TargetMode="External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5">
            <a:extLst>
              <a:ext uri="{FF2B5EF4-FFF2-40B4-BE49-F238E27FC236}">
                <a16:creationId xmlns:a16="http://schemas.microsoft.com/office/drawing/2014/main" id="{344471DF-0388-9D4C-A4E7-D590CB243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5367" y="314325"/>
            <a:ext cx="16009458" cy="158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52124" tIns="26057" rIns="52124" bIns="26057">
            <a:spAutoFit/>
          </a:bodyPr>
          <a:lstStyle/>
          <a:p>
            <a:pPr algn="ctr" defTabSz="522158">
              <a:spcBef>
                <a:spcPct val="50000"/>
              </a:spcBef>
              <a:defRPr/>
            </a:pPr>
            <a:r>
              <a:rPr lang="en-US" sz="4700" b="1" dirty="0">
                <a:solidFill>
                  <a:srgbClr val="FFFFFF"/>
                </a:solidFill>
                <a:latin typeface="Arial"/>
                <a:ea typeface="MS PGothic" charset="0"/>
                <a:cs typeface="MS PGothic" charset="0"/>
              </a:rPr>
              <a:t> Implementation of Nursing Competency Assessment</a:t>
            </a:r>
          </a:p>
          <a:p>
            <a:pPr algn="ctr" defTabSz="522158" eaLnBrk="0" hangingPunct="0">
              <a:spcBef>
                <a:spcPts val="400"/>
              </a:spcBef>
              <a:defRPr/>
            </a:pPr>
            <a:r>
              <a:rPr lang="en-US" sz="2700" dirty="0">
                <a:solidFill>
                  <a:srgbClr val="FFFFFF"/>
                </a:solidFill>
                <a:latin typeface="Arial" charset="0"/>
                <a:ea typeface="MS PGothic" charset="0"/>
                <a:cs typeface="MS PGothic" charset="0"/>
              </a:rPr>
              <a:t>Christina Morton, MSN, APRN, FNP-C</a:t>
            </a:r>
          </a:p>
          <a:p>
            <a:pPr algn="ctr" defTabSz="522158" eaLnBrk="0" hangingPunct="0">
              <a:spcBef>
                <a:spcPts val="400"/>
              </a:spcBef>
              <a:defRPr/>
            </a:pPr>
            <a:r>
              <a:rPr lang="en-US" sz="1900" i="1" dirty="0">
                <a:solidFill>
                  <a:srgbClr val="FFFFFF"/>
                </a:solidFill>
                <a:latin typeface="Arial" charset="0"/>
                <a:ea typeface="MS PGothic" charset="0"/>
                <a:cs typeface="MS PGothic" charset="0"/>
              </a:rPr>
              <a:t>East Tennessee State University, College of Nursing</a:t>
            </a:r>
          </a:p>
        </p:txBody>
      </p:sp>
      <p:sp>
        <p:nvSpPr>
          <p:cNvPr id="72" name="Text Box 349">
            <a:extLst>
              <a:ext uri="{FF2B5EF4-FFF2-40B4-BE49-F238E27FC236}">
                <a16:creationId xmlns:a16="http://schemas.microsoft.com/office/drawing/2014/main" id="{1DBA520F-65FC-7F4C-BA89-515436DB3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75" y="2809875"/>
            <a:ext cx="4987925" cy="423863"/>
          </a:xfrm>
          <a:prstGeom prst="rect">
            <a:avLst/>
          </a:prstGeom>
          <a:solidFill>
            <a:srgbClr val="142B46"/>
          </a:solidFill>
          <a:ln>
            <a:noFill/>
          </a:ln>
          <a:effectLst/>
        </p:spPr>
        <p:txBody>
          <a:bodyPr lIns="65166" tIns="32576" rIns="65166" bIns="82296" anchor="ctr" anchorCtr="1">
            <a:spAutoFit/>
          </a:bodyPr>
          <a:lstStyle>
            <a:lvl1pPr defTabSz="6524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27025" defTabSz="6524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652463" defTabSz="6524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979488" defTabSz="6524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306513" defTabSz="6524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763713" defTabSz="652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220913" defTabSz="652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678113" defTabSz="652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135313" defTabSz="652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8F8F8"/>
                </a:solidFill>
                <a:latin typeface="+mn-lt"/>
                <a:cs typeface="MS PGothic" charset="0"/>
              </a:rPr>
              <a:t>Introduction</a:t>
            </a:r>
          </a:p>
        </p:txBody>
      </p:sp>
      <p:sp>
        <p:nvSpPr>
          <p:cNvPr id="5123" name="Text Box 350">
            <a:extLst>
              <a:ext uri="{FF2B5EF4-FFF2-40B4-BE49-F238E27FC236}">
                <a16:creationId xmlns:a16="http://schemas.microsoft.com/office/drawing/2014/main" id="{C53DA592-8065-A240-A769-3549706BB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988" y="6593900"/>
            <a:ext cx="4991100" cy="423863"/>
          </a:xfrm>
          <a:prstGeom prst="rect">
            <a:avLst/>
          </a:prstGeom>
          <a:solidFill>
            <a:srgbClr val="142B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166" tIns="32576" rIns="65166" bIns="82296" anchor="ctr" anchorCtr="1">
            <a:spAutoFit/>
          </a:bodyPr>
          <a:lstStyle>
            <a:lvl1pPr defTabSz="652463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defTabSz="652463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defTabSz="652463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defTabSz="652463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defTabSz="652463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F8F8F8"/>
                </a:solidFill>
                <a:latin typeface="Arial" panose="020B0604020202020204" pitchFamily="34" charset="0"/>
              </a:rPr>
              <a:t>Background and Significance</a:t>
            </a:r>
          </a:p>
        </p:txBody>
      </p:sp>
      <p:sp>
        <p:nvSpPr>
          <p:cNvPr id="74" name="Text Box 351">
            <a:extLst>
              <a:ext uri="{FF2B5EF4-FFF2-40B4-BE49-F238E27FC236}">
                <a16:creationId xmlns:a16="http://schemas.microsoft.com/office/drawing/2014/main" id="{6E6D70B8-0E87-9E47-9F56-FAC440D3B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1985" y="9313673"/>
            <a:ext cx="4991100" cy="423863"/>
          </a:xfrm>
          <a:prstGeom prst="rect">
            <a:avLst/>
          </a:prstGeom>
          <a:solidFill>
            <a:srgbClr val="142B46"/>
          </a:solidFill>
          <a:ln>
            <a:noFill/>
          </a:ln>
          <a:effectLst/>
        </p:spPr>
        <p:txBody>
          <a:bodyPr lIns="65166" tIns="32576" rIns="65166" bIns="82296" anchor="ctr" anchorCtr="1">
            <a:spAutoFit/>
          </a:bodyPr>
          <a:lstStyle>
            <a:lvl1pPr defTabSz="6524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27025" defTabSz="6524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652463" defTabSz="6524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979488" defTabSz="6524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306513" defTabSz="6524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763713" defTabSz="652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220913" defTabSz="652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678113" defTabSz="652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135313" defTabSz="652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8F8F8"/>
                </a:solidFill>
                <a:latin typeface="+mn-lt"/>
                <a:cs typeface="MS PGothic" charset="0"/>
              </a:rPr>
              <a:t>Purpose</a:t>
            </a:r>
          </a:p>
        </p:txBody>
      </p:sp>
      <p:sp>
        <p:nvSpPr>
          <p:cNvPr id="75" name="Text Box 352">
            <a:extLst>
              <a:ext uri="{FF2B5EF4-FFF2-40B4-BE49-F238E27FC236}">
                <a16:creationId xmlns:a16="http://schemas.microsoft.com/office/drawing/2014/main" id="{FE7CDCD5-703B-FB4E-8B47-F4A2FE457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4246" y="9711143"/>
            <a:ext cx="4991100" cy="423770"/>
          </a:xfrm>
          <a:prstGeom prst="rect">
            <a:avLst/>
          </a:prstGeom>
          <a:solidFill>
            <a:srgbClr val="142B46"/>
          </a:solidFill>
          <a:ln>
            <a:noFill/>
          </a:ln>
          <a:effectLst/>
        </p:spPr>
        <p:txBody>
          <a:bodyPr lIns="65166" tIns="32576" rIns="65166" bIns="82296" anchor="ctr" anchorCtr="1">
            <a:spAutoFit/>
          </a:bodyPr>
          <a:lstStyle>
            <a:lvl1pPr defTabSz="6524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27025" defTabSz="6524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652463" defTabSz="6524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979488" defTabSz="6524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306513" defTabSz="6524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763713" defTabSz="652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220913" defTabSz="652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678113" defTabSz="652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135313" defTabSz="652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8F8F8"/>
                </a:solidFill>
                <a:cs typeface="MS PGothic" charset="0"/>
              </a:rPr>
              <a:t>References</a:t>
            </a:r>
          </a:p>
        </p:txBody>
      </p:sp>
      <p:sp>
        <p:nvSpPr>
          <p:cNvPr id="5127" name="Text Box 355">
            <a:extLst>
              <a:ext uri="{FF2B5EF4-FFF2-40B4-BE49-F238E27FC236}">
                <a16:creationId xmlns:a16="http://schemas.microsoft.com/office/drawing/2014/main" id="{DF35C02D-4722-484D-9279-02AA9E085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36313" y="2813050"/>
            <a:ext cx="4991100" cy="423863"/>
          </a:xfrm>
          <a:prstGeom prst="rect">
            <a:avLst/>
          </a:prstGeom>
          <a:solidFill>
            <a:srgbClr val="142B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166" tIns="32576" rIns="65166" bIns="82296" anchor="ctr" anchorCtr="1">
            <a:spAutoFit/>
          </a:bodyPr>
          <a:lstStyle>
            <a:lvl1pPr defTabSz="652463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defTabSz="652463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defTabSz="652463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defTabSz="652463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defTabSz="652463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F8F8F8"/>
                </a:solidFill>
                <a:latin typeface="Arial" panose="020B0604020202020204" pitchFamily="34" charset="0"/>
              </a:rPr>
              <a:t>Processes and Methods</a:t>
            </a:r>
          </a:p>
        </p:txBody>
      </p:sp>
      <p:sp>
        <p:nvSpPr>
          <p:cNvPr id="79" name="Text Box 356">
            <a:extLst>
              <a:ext uri="{FF2B5EF4-FFF2-40B4-BE49-F238E27FC236}">
                <a16:creationId xmlns:a16="http://schemas.microsoft.com/office/drawing/2014/main" id="{BF1E1258-A844-A247-A1DA-B54F9819D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38575" y="13642376"/>
            <a:ext cx="4991100" cy="423862"/>
          </a:xfrm>
          <a:prstGeom prst="rect">
            <a:avLst/>
          </a:prstGeom>
          <a:solidFill>
            <a:srgbClr val="142B46"/>
          </a:solidFill>
          <a:ln>
            <a:noFill/>
          </a:ln>
          <a:effectLst/>
        </p:spPr>
        <p:txBody>
          <a:bodyPr lIns="65166" tIns="32576" rIns="65166" bIns="82296" anchor="ctr" anchorCtr="1">
            <a:spAutoFit/>
          </a:bodyPr>
          <a:lstStyle>
            <a:lvl1pPr defTabSz="6524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27025" defTabSz="6524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652463" defTabSz="6524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979488" defTabSz="6524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306513" defTabSz="6524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763713" defTabSz="652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220913" defTabSz="652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678113" defTabSz="652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135313" defTabSz="652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8F8F8"/>
                </a:solidFill>
                <a:latin typeface="+mn-lt"/>
                <a:cs typeface="MS PGothic" charset="0"/>
              </a:rPr>
              <a:t>Contact Information</a:t>
            </a:r>
          </a:p>
        </p:txBody>
      </p:sp>
      <p:sp>
        <p:nvSpPr>
          <p:cNvPr id="80" name="Text Box 357">
            <a:extLst>
              <a:ext uri="{FF2B5EF4-FFF2-40B4-BE49-F238E27FC236}">
                <a16:creationId xmlns:a16="http://schemas.microsoft.com/office/drawing/2014/main" id="{3CF72A00-CC91-5841-9BFB-7C1490B4E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28281" y="11569609"/>
            <a:ext cx="4611688" cy="61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2835" tIns="182835" rIns="182835" bIns="182835">
            <a:spAutoFit/>
          </a:bodyPr>
          <a:lstStyle>
            <a:lvl1pPr defTabSz="3135313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defTabSz="3135313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defTabSz="3135313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defTabSz="3135313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defTabSz="3135313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/>
              <a:t>…</a:t>
            </a:r>
          </a:p>
        </p:txBody>
      </p:sp>
      <p:sp>
        <p:nvSpPr>
          <p:cNvPr id="81" name="Text Box 358">
            <a:extLst>
              <a:ext uri="{FF2B5EF4-FFF2-40B4-BE49-F238E27FC236}">
                <a16:creationId xmlns:a16="http://schemas.microsoft.com/office/drawing/2014/main" id="{89F87CFA-3433-F343-B821-5CC3D501A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3471116"/>
            <a:ext cx="4632325" cy="293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2835" tIns="182835" rIns="182835" bIns="182835">
            <a:spAutoFit/>
          </a:bodyPr>
          <a:lstStyle>
            <a:lvl1pPr defTabSz="3135313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defTabSz="3135313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938213" indent="-285750" defTabSz="3135313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defTabSz="3135313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defTabSz="3135313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1800" dirty="0">
                <a:latin typeface="Arial" panose="020B0604020202020204" pitchFamily="34" charset="0"/>
              </a:rPr>
              <a:t>What is competency?</a:t>
            </a:r>
          </a:p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Encompasses knowledge, skills, and behaviors </a:t>
            </a:r>
          </a:p>
          <a:p>
            <a:pPr eaLnBrk="1" hangingPunct="1">
              <a:spcBef>
                <a:spcPts val="600"/>
              </a:spcBef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en-US" sz="1800" dirty="0">
                <a:latin typeface="Arial" panose="020B0604020202020204" pitchFamily="34" charset="0"/>
              </a:rPr>
              <a:t>Why is competency important?</a:t>
            </a:r>
          </a:p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Protects patients and the nursing profession</a:t>
            </a:r>
          </a:p>
          <a:p>
            <a:pPr eaLnBrk="1" hangingPunct="1">
              <a:spcBef>
                <a:spcPts val="60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83" name="Text Box 360">
            <a:extLst>
              <a:ext uri="{FF2B5EF4-FFF2-40B4-BE49-F238E27FC236}">
                <a16:creationId xmlns:a16="http://schemas.microsoft.com/office/drawing/2014/main" id="{E48DDBBA-3BE5-5741-84BF-B33448F69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5163" y="2813050"/>
            <a:ext cx="4987925" cy="423863"/>
          </a:xfrm>
          <a:prstGeom prst="rect">
            <a:avLst/>
          </a:prstGeom>
          <a:solidFill>
            <a:srgbClr val="142B46"/>
          </a:solidFill>
          <a:ln>
            <a:noFill/>
          </a:ln>
          <a:effectLst/>
        </p:spPr>
        <p:txBody>
          <a:bodyPr lIns="65166" tIns="32576" rIns="65166" bIns="82296" anchor="ctr" anchorCtr="1">
            <a:spAutoFit/>
          </a:bodyPr>
          <a:lstStyle>
            <a:lvl1pPr defTabSz="6524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27025" defTabSz="6524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652463" defTabSz="6524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979488" defTabSz="6524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306513" defTabSz="6524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763713" defTabSz="652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220913" defTabSz="652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678113" defTabSz="652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135313" defTabSz="652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8F8F8"/>
                </a:solidFill>
                <a:latin typeface="+mn-lt"/>
                <a:cs typeface="MS PGothic" charset="0"/>
              </a:rPr>
              <a:t>Literature Review</a:t>
            </a:r>
          </a:p>
        </p:txBody>
      </p:sp>
      <p:sp>
        <p:nvSpPr>
          <p:cNvPr id="5133" name="Text Box 380">
            <a:extLst>
              <a:ext uri="{FF2B5EF4-FFF2-40B4-BE49-F238E27FC236}">
                <a16:creationId xmlns:a16="http://schemas.microsoft.com/office/drawing/2014/main" id="{8FBA78D6-8060-284C-8C54-D3CC57037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36313" y="10226023"/>
            <a:ext cx="4991100" cy="423862"/>
          </a:xfrm>
          <a:prstGeom prst="rect">
            <a:avLst/>
          </a:prstGeom>
          <a:solidFill>
            <a:srgbClr val="142B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166" tIns="32576" rIns="65166" bIns="82296" anchor="ctr" anchorCtr="1">
            <a:spAutoFit/>
          </a:bodyPr>
          <a:lstStyle>
            <a:lvl1pPr defTabSz="652463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defTabSz="652463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defTabSz="652463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defTabSz="652463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defTabSz="652463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 dirty="0">
                <a:solidFill>
                  <a:srgbClr val="F8F8F8"/>
                </a:solidFill>
                <a:latin typeface="Arial" panose="020B0604020202020204" pitchFamily="34" charset="0"/>
              </a:rPr>
              <a:t>Findings </a:t>
            </a:r>
          </a:p>
        </p:txBody>
      </p:sp>
      <p:sp>
        <p:nvSpPr>
          <p:cNvPr id="5134" name="Text Box 382">
            <a:extLst>
              <a:ext uri="{FF2B5EF4-FFF2-40B4-BE49-F238E27FC236}">
                <a16:creationId xmlns:a16="http://schemas.microsoft.com/office/drawing/2014/main" id="{0073A849-F79C-A043-9902-41903AC18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38575" y="2809875"/>
            <a:ext cx="4991100" cy="423863"/>
          </a:xfrm>
          <a:prstGeom prst="rect">
            <a:avLst/>
          </a:prstGeom>
          <a:solidFill>
            <a:srgbClr val="142B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166" tIns="32576" rIns="65166" bIns="82296" anchor="ctr" anchorCtr="1">
            <a:spAutoFit/>
          </a:bodyPr>
          <a:lstStyle>
            <a:lvl1pPr defTabSz="652463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defTabSz="652463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defTabSz="652463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defTabSz="652463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defTabSz="652463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F8F8F8"/>
                </a:solidFill>
                <a:latin typeface="Arial" panose="020B0604020202020204" pitchFamily="34" charset="0"/>
              </a:rPr>
              <a:t>Conclusions</a:t>
            </a:r>
          </a:p>
        </p:txBody>
      </p:sp>
      <p:graphicFrame>
        <p:nvGraphicFramePr>
          <p:cNvPr id="134" name="Group 492">
            <a:extLst>
              <a:ext uri="{FF2B5EF4-FFF2-40B4-BE49-F238E27FC236}">
                <a16:creationId xmlns:a16="http://schemas.microsoft.com/office/drawing/2014/main" id="{D0498511-0B30-7A46-B9DB-3ECBF412C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536679"/>
              </p:ext>
            </p:extLst>
          </p:nvPr>
        </p:nvGraphicFramePr>
        <p:xfrm>
          <a:off x="16602074" y="14273917"/>
          <a:ext cx="4829175" cy="2330383"/>
        </p:xfrm>
        <a:graphic>
          <a:graphicData uri="http://schemas.openxmlformats.org/drawingml/2006/table">
            <a:tbl>
              <a:tblPr/>
              <a:tblGrid>
                <a:gridCol w="3166917">
                  <a:extLst>
                    <a:ext uri="{9D8B030D-6E8A-4147-A177-3AD203B41FA5}">
                      <a16:colId xmlns:a16="http://schemas.microsoft.com/office/drawing/2014/main" val="178989479"/>
                    </a:ext>
                  </a:extLst>
                </a:gridCol>
                <a:gridCol w="1662258">
                  <a:extLst>
                    <a:ext uri="{9D8B030D-6E8A-4147-A177-3AD203B41FA5}">
                      <a16:colId xmlns:a16="http://schemas.microsoft.com/office/drawing/2014/main" val="1509443062"/>
                    </a:ext>
                  </a:extLst>
                </a:gridCol>
              </a:tblGrid>
              <a:tr h="938128">
                <a:tc gridSpan="2">
                  <a:txBody>
                    <a:bodyPr/>
                    <a:lstStyle>
                      <a:lvl1pPr defTabSz="652463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652463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652463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652463"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652463"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6524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6524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6524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6524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52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Christina Morton, MSN, APRN, FNP-C</a:t>
                      </a:r>
                    </a:p>
                    <a:p>
                      <a:pPr marL="0" marR="0" lvl="0" indent="0" algn="l" defTabSz="652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East Tennessee State University</a:t>
                      </a:r>
                    </a:p>
                    <a:p>
                      <a:pPr marL="0" marR="0" lvl="0" indent="0" algn="l" defTabSz="652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DNP Student</a:t>
                      </a:r>
                    </a:p>
                    <a:p>
                      <a:pPr marL="0" marR="0" lvl="0" indent="0" algn="l" defTabSz="652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hlinkClick r:id="rId3"/>
                        </a:rPr>
                        <a:t>mortoncn@etsu.edu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652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33683" marR="133683" marT="167191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6860718"/>
                  </a:ext>
                </a:extLst>
              </a:tr>
              <a:tr h="556270">
                <a:tc>
                  <a:txBody>
                    <a:bodyPr/>
                    <a:lstStyle>
                      <a:lvl1pPr defTabSz="652463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652463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652463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652463"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652463"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6524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6524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6524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6524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524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33683" marR="133683" marT="16719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52463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652463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652463" eaLnBrk="0" hangingPunct="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652463"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652463" eaLnBrk="0" hangingPunct="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6524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6524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6524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6524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524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  <a:p>
                      <a:pPr marL="0" marR="0" lvl="0" indent="0" algn="l" defTabSz="6524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b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</a:b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33683" marR="133683" marT="41784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504339"/>
                  </a:ext>
                </a:extLst>
              </a:tr>
            </a:tbl>
          </a:graphicData>
        </a:graphic>
      </p:graphicFrame>
      <p:sp>
        <p:nvSpPr>
          <p:cNvPr id="63" name="Text Box 358">
            <a:extLst>
              <a:ext uri="{FF2B5EF4-FFF2-40B4-BE49-F238E27FC236}">
                <a16:creationId xmlns:a16="http://schemas.microsoft.com/office/drawing/2014/main" id="{43750EB3-A908-9C4E-AC98-6958044EC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73" y="3299579"/>
            <a:ext cx="4632325" cy="2415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2835" tIns="182835" rIns="182835" bIns="182835">
            <a:spAutoFit/>
          </a:bodyPr>
          <a:lstStyle>
            <a:lvl1pPr defTabSz="3135313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defTabSz="3135313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defTabSz="3135313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defTabSz="3135313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defTabSz="3135313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1800" dirty="0">
                <a:latin typeface="Arial" panose="020B0604020202020204" pitchFamily="34" charset="0"/>
              </a:rPr>
              <a:t>Common themes among literature: </a:t>
            </a:r>
          </a:p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Lack of competency definition</a:t>
            </a:r>
          </a:p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Identifies gaps in knowledge and skills</a:t>
            </a:r>
          </a:p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Improves quality of care </a:t>
            </a:r>
          </a:p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Improves safety for patients and staff</a:t>
            </a:r>
          </a:p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Years of experience </a:t>
            </a:r>
          </a:p>
        </p:txBody>
      </p:sp>
      <p:sp>
        <p:nvSpPr>
          <p:cNvPr id="24" name="Text Box 358">
            <a:extLst>
              <a:ext uri="{FF2B5EF4-FFF2-40B4-BE49-F238E27FC236}">
                <a16:creationId xmlns:a16="http://schemas.microsoft.com/office/drawing/2014/main" id="{278B62A3-5657-3749-8D9B-9744C291F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5296473"/>
            <a:ext cx="4632325" cy="61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2835" tIns="182835" rIns="182835" bIns="182835">
            <a:spAutoFit/>
          </a:bodyPr>
          <a:lstStyle>
            <a:lvl1pPr defTabSz="3135313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defTabSz="3135313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defTabSz="3135313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defTabSz="3135313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defTabSz="3135313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20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5145" name="Picture 1" descr="E-ETSU Monogram Vertical Gold.png">
            <a:extLst>
              <a:ext uri="{FF2B5EF4-FFF2-40B4-BE49-F238E27FC236}">
                <a16:creationId xmlns:a16="http://schemas.microsoft.com/office/drawing/2014/main" id="{811EE56D-9EFC-7B42-BF60-91F2ED0557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36" y="734580"/>
            <a:ext cx="1399605" cy="127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Text&#10;&#10;Description automatically generated">
            <a:extLst>
              <a:ext uri="{FF2B5EF4-FFF2-40B4-BE49-F238E27FC236}">
                <a16:creationId xmlns:a16="http://schemas.microsoft.com/office/drawing/2014/main" id="{A69DBBEC-62E2-4277-B29A-CF6AB5D86C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17772" y="690886"/>
            <a:ext cx="2428875" cy="1352550"/>
          </a:xfrm>
          <a:prstGeom prst="rect">
            <a:avLst/>
          </a:prstGeom>
        </p:spPr>
      </p:pic>
      <p:pic>
        <p:nvPicPr>
          <p:cNvPr id="13" name="Picture 12" descr="Person holding needle">
            <a:extLst>
              <a:ext uri="{FF2B5EF4-FFF2-40B4-BE49-F238E27FC236}">
                <a16:creationId xmlns:a16="http://schemas.microsoft.com/office/drawing/2014/main" id="{91D87536-C16C-CB9C-57AD-604D3859B6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22" y="12178499"/>
            <a:ext cx="4391630" cy="2927753"/>
          </a:xfrm>
          <a:prstGeom prst="rect">
            <a:avLst/>
          </a:prstGeom>
        </p:spPr>
      </p:pic>
      <p:sp>
        <p:nvSpPr>
          <p:cNvPr id="2" name="Text Box 358">
            <a:extLst>
              <a:ext uri="{FF2B5EF4-FFF2-40B4-BE49-F238E27FC236}">
                <a16:creationId xmlns:a16="http://schemas.microsoft.com/office/drawing/2014/main" id="{EBE84573-7467-7D97-DF31-963D2EC69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9067" y="11015656"/>
            <a:ext cx="4632325" cy="1677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2835" tIns="182835" rIns="182835" bIns="182835">
            <a:spAutoFit/>
          </a:bodyPr>
          <a:lstStyle>
            <a:lvl1pPr defTabSz="3135313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defTabSz="3135313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938213" indent="-285750" defTabSz="3135313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defTabSz="3135313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defTabSz="3135313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The nursing staff (n=6) found the competency day beneficial and that it promoted confidence in skills.</a:t>
            </a:r>
          </a:p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All participants reported never having competency assessment at the clinic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F88B760-601C-D8FF-54EF-103768389D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8990038"/>
              </p:ext>
            </p:extLst>
          </p:nvPr>
        </p:nvGraphicFramePr>
        <p:xfrm>
          <a:off x="11434454" y="12685970"/>
          <a:ext cx="4391631" cy="2936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Text Box 351">
            <a:extLst>
              <a:ext uri="{FF2B5EF4-FFF2-40B4-BE49-F238E27FC236}">
                <a16:creationId xmlns:a16="http://schemas.microsoft.com/office/drawing/2014/main" id="{882FBF81-350B-18B5-B774-A86D9EBC4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9430" y="12520695"/>
            <a:ext cx="4991100" cy="423863"/>
          </a:xfrm>
          <a:prstGeom prst="rect">
            <a:avLst/>
          </a:prstGeom>
          <a:solidFill>
            <a:srgbClr val="142B46"/>
          </a:solidFill>
          <a:ln>
            <a:noFill/>
          </a:ln>
          <a:effectLst/>
        </p:spPr>
        <p:txBody>
          <a:bodyPr lIns="65166" tIns="32576" rIns="65166" bIns="82296" anchor="ctr" anchorCtr="1">
            <a:spAutoFit/>
          </a:bodyPr>
          <a:lstStyle>
            <a:lvl1pPr defTabSz="6524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27025" defTabSz="6524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652463" defTabSz="6524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979488" defTabSz="6524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306513" defTabSz="6524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763713" defTabSz="652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220913" defTabSz="652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678113" defTabSz="652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135313" defTabSz="652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8F8F8"/>
                </a:solidFill>
                <a:latin typeface="+mn-lt"/>
                <a:cs typeface="MS PGothic" charset="0"/>
              </a:rPr>
              <a:t>Aims</a:t>
            </a:r>
          </a:p>
        </p:txBody>
      </p:sp>
      <p:sp>
        <p:nvSpPr>
          <p:cNvPr id="7" name="Text Box 358">
            <a:extLst>
              <a:ext uri="{FF2B5EF4-FFF2-40B4-BE49-F238E27FC236}">
                <a16:creationId xmlns:a16="http://schemas.microsoft.com/office/drawing/2014/main" id="{562A87E8-DA71-2919-2D14-F3C73014A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152" y="7173917"/>
            <a:ext cx="4745040" cy="575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82835" tIns="182835" rIns="182835" bIns="182835">
            <a:spAutoFit/>
          </a:bodyPr>
          <a:lstStyle>
            <a:lvl1pPr defTabSz="3135313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defTabSz="3135313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938213" indent="-285750" defTabSz="3135313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defTabSz="3135313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defTabSz="3135313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Patient harm has been linked to a lack of competency and insufficient policy and procedures.  </a:t>
            </a:r>
          </a:p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There is a lack of standard universal definition of competency. </a:t>
            </a:r>
          </a:p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The healthcare filed is ever-changing, therefore competencies are as well. </a:t>
            </a:r>
          </a:p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Absence of a competency assessment can affect identifying areas where knowledge and skills may be lacking and cause delays in implementing improvements. </a:t>
            </a:r>
          </a:p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Leaders, educators, and managers play an important role in assessing for competency needs among nursing staff based on organizational needs.</a:t>
            </a:r>
          </a:p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en-US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" name="Text Box 358">
            <a:extLst>
              <a:ext uri="{FF2B5EF4-FFF2-40B4-BE49-F238E27FC236}">
                <a16:creationId xmlns:a16="http://schemas.microsoft.com/office/drawing/2014/main" id="{BE9DC1C5-3D18-B4A2-4FDB-EAC9CBFCF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8668" y="3210288"/>
            <a:ext cx="4511977" cy="727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82835" tIns="182835" rIns="182835" bIns="182835">
            <a:spAutoFit/>
          </a:bodyPr>
          <a:lstStyle>
            <a:lvl1pPr defTabSz="3135313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defTabSz="3135313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 defTabSz="3135313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defTabSz="3135313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defTabSz="3135313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670" dirty="0">
                <a:latin typeface="Arial" panose="020B0604020202020204" pitchFamily="34" charset="0"/>
              </a:rPr>
              <a:t>Educational PowerPoints with skills videos sent out to nursing staff 1 week prior to competency day</a:t>
            </a:r>
          </a:p>
          <a:p>
            <a:pPr eaLnBrk="1" hangingPunct="1">
              <a:spcBef>
                <a:spcPts val="600"/>
              </a:spcBef>
            </a:pPr>
            <a:endParaRPr lang="en-US" altLang="en-US" sz="167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670" dirty="0">
                <a:latin typeface="Arial" panose="020B0604020202020204" pitchFamily="34" charset="0"/>
              </a:rPr>
              <a:t>2 drop-in competency days</a:t>
            </a:r>
          </a:p>
          <a:p>
            <a:pPr marL="1028700" lvl="1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670" dirty="0">
                <a:latin typeface="Arial" panose="020B0604020202020204" pitchFamily="34" charset="0"/>
              </a:rPr>
              <a:t>Post-test</a:t>
            </a:r>
          </a:p>
          <a:p>
            <a:pPr marL="1028700" lvl="1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670" dirty="0">
                <a:latin typeface="Arial" panose="020B0604020202020204" pitchFamily="34" charset="0"/>
              </a:rPr>
              <a:t>Return demonstration</a:t>
            </a:r>
          </a:p>
          <a:p>
            <a:pPr lvl="1" indent="0" eaLnBrk="1" hangingPunct="1">
              <a:spcBef>
                <a:spcPts val="600"/>
              </a:spcBef>
            </a:pPr>
            <a:endParaRPr lang="en-US" altLang="en-US" sz="167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670" dirty="0">
                <a:latin typeface="Arial" panose="020B0604020202020204" pitchFamily="34" charset="0"/>
              </a:rPr>
              <a:t>Competencies </a:t>
            </a:r>
          </a:p>
          <a:p>
            <a:pPr marL="1028700" lvl="1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670" dirty="0">
                <a:latin typeface="Arial" panose="020B0604020202020204" pitchFamily="34" charset="0"/>
              </a:rPr>
              <a:t>Injection administration</a:t>
            </a:r>
          </a:p>
          <a:p>
            <a:pPr marL="1028700" lvl="1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670" dirty="0">
                <a:latin typeface="Arial" panose="020B0604020202020204" pitchFamily="34" charset="0"/>
              </a:rPr>
              <a:t>Blood pressure</a:t>
            </a:r>
          </a:p>
          <a:p>
            <a:pPr marL="1028700" lvl="1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670" dirty="0">
                <a:latin typeface="Arial" panose="020B0604020202020204" pitchFamily="34" charset="0"/>
              </a:rPr>
              <a:t>Capillary blood sample</a:t>
            </a:r>
          </a:p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en-US" sz="167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670" dirty="0">
                <a:latin typeface="Arial" panose="020B0604020202020204" pitchFamily="34" charset="0"/>
              </a:rPr>
              <a:t>6 full time registered nurses attended </a:t>
            </a:r>
          </a:p>
          <a:p>
            <a:pPr eaLnBrk="1" hangingPunct="1">
              <a:spcBef>
                <a:spcPts val="600"/>
              </a:spcBef>
            </a:pPr>
            <a:endParaRPr lang="en-US" altLang="en-US" sz="167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670" dirty="0">
                <a:latin typeface="Arial" panose="020B0604020202020204" pitchFamily="34" charset="0"/>
              </a:rPr>
              <a:t>Satisfaction surveys using using Likert scale and 2 open-ended questions were completed by participants </a:t>
            </a:r>
          </a:p>
          <a:p>
            <a:pPr eaLnBrk="1" hangingPunct="1">
              <a:spcBef>
                <a:spcPts val="600"/>
              </a:spcBef>
            </a:pPr>
            <a:endParaRPr lang="en-US" altLang="en-US" sz="167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670" dirty="0">
                <a:latin typeface="Arial" panose="020B0604020202020204" pitchFamily="34" charset="0"/>
              </a:rPr>
              <a:t>Develop a competency policy with guidance by the Donna Wright Competency model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C83EB4-C7D4-A1E5-E7B7-EA662BE1A8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39234" y="11015656"/>
            <a:ext cx="2157075" cy="2157075"/>
          </a:xfrm>
          <a:prstGeom prst="rect">
            <a:avLst/>
          </a:prstGeom>
        </p:spPr>
      </p:pic>
      <p:sp>
        <p:nvSpPr>
          <p:cNvPr id="10" name="Text Box 358">
            <a:extLst>
              <a:ext uri="{FF2B5EF4-FFF2-40B4-BE49-F238E27FC236}">
                <a16:creationId xmlns:a16="http://schemas.microsoft.com/office/drawing/2014/main" id="{535B7EA2-57CA-4A4A-4161-2E7D44616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4056" y="10191109"/>
            <a:ext cx="4632325" cy="1908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2835" tIns="182835" rIns="182835" bIns="182835">
            <a:spAutoFit/>
          </a:bodyPr>
          <a:lstStyle>
            <a:lvl1pPr defTabSz="3135313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defTabSz="3135313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938213" indent="-285750" defTabSz="3135313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defTabSz="3135313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defTabSz="3135313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Achieve standardization of nursing competencies within nurse-led clinics</a:t>
            </a:r>
          </a:p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Develop a policy </a:t>
            </a:r>
          </a:p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Develop an electronic form to aid in ease of tracking competencies </a:t>
            </a:r>
          </a:p>
        </p:txBody>
      </p:sp>
      <p:pic>
        <p:nvPicPr>
          <p:cNvPr id="14" name="Picture 13" descr="Blood pressure cuff">
            <a:extLst>
              <a:ext uri="{FF2B5EF4-FFF2-40B4-BE49-F238E27FC236}">
                <a16:creationId xmlns:a16="http://schemas.microsoft.com/office/drawing/2014/main" id="{5E7D0DDF-F8F6-C2BB-4337-6B4EE3D607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966" y="6100346"/>
            <a:ext cx="3789139" cy="2317235"/>
          </a:xfrm>
          <a:prstGeom prst="rect">
            <a:avLst/>
          </a:prstGeom>
        </p:spPr>
      </p:pic>
      <p:sp>
        <p:nvSpPr>
          <p:cNvPr id="16" name="Text Box 358">
            <a:extLst>
              <a:ext uri="{FF2B5EF4-FFF2-40B4-BE49-F238E27FC236}">
                <a16:creationId xmlns:a16="http://schemas.microsoft.com/office/drawing/2014/main" id="{8D8E242D-AD23-B781-BFD2-9DC85431D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9561" y="13519909"/>
            <a:ext cx="4632325" cy="163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2835" tIns="182835" rIns="182835" bIns="182835">
            <a:spAutoFit/>
          </a:bodyPr>
          <a:lstStyle>
            <a:lvl1pPr defTabSz="3135313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defTabSz="3135313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938213" indent="-285750" defTabSz="3135313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defTabSz="3135313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defTabSz="3135313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Validate select competencies</a:t>
            </a:r>
          </a:p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Develop electronic tracking form</a:t>
            </a:r>
          </a:p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Develop and present policy and procedure for competency assessment</a:t>
            </a:r>
          </a:p>
        </p:txBody>
      </p:sp>
      <p:sp>
        <p:nvSpPr>
          <p:cNvPr id="17" name="Text Box 358">
            <a:extLst>
              <a:ext uri="{FF2B5EF4-FFF2-40B4-BE49-F238E27FC236}">
                <a16:creationId xmlns:a16="http://schemas.microsoft.com/office/drawing/2014/main" id="{AA2DE3EA-001D-7038-F2E5-902ADD5A1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22106" y="3727716"/>
            <a:ext cx="4632325" cy="3016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2835" tIns="182835" rIns="182835" bIns="182835">
            <a:spAutoFit/>
          </a:bodyPr>
          <a:lstStyle>
            <a:lvl1pPr defTabSz="3135313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defTabSz="3135313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938213" indent="-285750" defTabSz="3135313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defTabSz="3135313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defTabSz="3135313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Participants found the competency day beneficial</a:t>
            </a:r>
          </a:p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Policy and procedure currently under development</a:t>
            </a:r>
          </a:p>
          <a:p>
            <a:pPr marL="285750" indent="-28575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Policy and procedure will be reviewed by director of compliance, clinical directors, and chief nursing officer for approval and implementation in all nurse-led clinics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83FCD4-48F8-98CF-E633-3D27889928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602074" y="6648479"/>
            <a:ext cx="4845899" cy="2557999"/>
          </a:xfrm>
          <a:prstGeom prst="rect">
            <a:avLst/>
          </a:prstGeom>
        </p:spPr>
      </p:pic>
      <p:sp>
        <p:nvSpPr>
          <p:cNvPr id="12" name="Text Box 358">
            <a:extLst>
              <a:ext uri="{FF2B5EF4-FFF2-40B4-BE49-F238E27FC236}">
                <a16:creationId xmlns:a16="http://schemas.microsoft.com/office/drawing/2014/main" id="{73F0EF87-A90D-2B26-D027-AA4A06362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8860" y="10331847"/>
            <a:ext cx="4632325" cy="64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2835" tIns="182835" rIns="182835" bIns="182835">
            <a:spAutoFit/>
          </a:bodyPr>
          <a:lstStyle>
            <a:lvl1pPr defTabSz="3135313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 defTabSz="3135313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938213" indent="-285750" defTabSz="3135313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 defTabSz="3135313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 defTabSz="3135313" eaLnBrk="0" hangingPunct="0"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defTabSz="31353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en-US" sz="1800" dirty="0">
                <a:latin typeface="Arial" panose="020B0604020202020204" pitchFamily="34" charset="0"/>
              </a:rPr>
              <a:t>References available on QR code</a:t>
            </a:r>
          </a:p>
        </p:txBody>
      </p:sp>
    </p:spTree>
    <p:extLst>
      <p:ext uri="{BB962C8B-B14F-4D97-AF65-F5344CB8AC3E}">
        <p14:creationId xmlns:p14="http://schemas.microsoft.com/office/powerpoint/2010/main" val="260652885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6">
      <a:dk1>
        <a:srgbClr val="000000"/>
      </a:dk1>
      <a:lt1>
        <a:srgbClr val="AABAC9"/>
      </a:lt1>
      <a:dk2>
        <a:srgbClr val="000000"/>
      </a:dk2>
      <a:lt2>
        <a:srgbClr val="808080"/>
      </a:lt2>
      <a:accent1>
        <a:srgbClr val="D7D7D7"/>
      </a:accent1>
      <a:accent2>
        <a:srgbClr val="003466"/>
      </a:accent2>
      <a:accent3>
        <a:srgbClr val="D2D9E1"/>
      </a:accent3>
      <a:accent4>
        <a:srgbClr val="000000"/>
      </a:accent4>
      <a:accent5>
        <a:srgbClr val="E8E8E8"/>
      </a:accent5>
      <a:accent6>
        <a:srgbClr val="002E5C"/>
      </a:accent6>
      <a:hlink>
        <a:srgbClr val="2870E0"/>
      </a:hlink>
      <a:folHlink>
        <a:srgbClr val="800000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0" tIns="457200" rIns="457200" bIns="457200" numCol="1" anchor="t" anchorCtr="0" compatLnSpc="1">
        <a:prstTxWarp prst="textNoShape">
          <a:avLst/>
        </a:prstTxWarp>
        <a:spAutoFit/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0" tIns="457200" rIns="457200" bIns="457200" numCol="1" anchor="t" anchorCtr="0" compatLnSpc="1">
        <a:prstTxWarp prst="textNoShape">
          <a:avLst/>
        </a:prstTxWarp>
        <a:spAutoFit/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AABAC9"/>
        </a:lt1>
        <a:dk2>
          <a:srgbClr val="000000"/>
        </a:dk2>
        <a:lt2>
          <a:srgbClr val="808080"/>
        </a:lt2>
        <a:accent1>
          <a:srgbClr val="D7D7D7"/>
        </a:accent1>
        <a:accent2>
          <a:srgbClr val="003466"/>
        </a:accent2>
        <a:accent3>
          <a:srgbClr val="D2D9E1"/>
        </a:accent3>
        <a:accent4>
          <a:srgbClr val="000000"/>
        </a:accent4>
        <a:accent5>
          <a:srgbClr val="E8E8E8"/>
        </a:accent5>
        <a:accent6>
          <a:srgbClr val="002E5C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603000"/>
        </a:dk1>
        <a:lt1>
          <a:srgbClr val="CF9860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603000"/>
        </a:accent2>
        <a:accent3>
          <a:srgbClr val="E4CAB6"/>
        </a:accent3>
        <a:accent4>
          <a:srgbClr val="512700"/>
        </a:accent4>
        <a:accent5>
          <a:srgbClr val="FFFFE4"/>
        </a:accent5>
        <a:accent6>
          <a:srgbClr val="56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505750"/>
        </a:dk1>
        <a:lt1>
          <a:srgbClr val="FFFFFF"/>
        </a:lt1>
        <a:dk2>
          <a:srgbClr val="000000"/>
        </a:dk2>
        <a:lt2>
          <a:srgbClr val="808080"/>
        </a:lt2>
        <a:accent1>
          <a:srgbClr val="DFDFDF"/>
        </a:accent1>
        <a:accent2>
          <a:srgbClr val="9F3000"/>
        </a:accent2>
        <a:accent3>
          <a:srgbClr val="FFFFFF"/>
        </a:accent3>
        <a:accent4>
          <a:srgbClr val="434943"/>
        </a:accent4>
        <a:accent5>
          <a:srgbClr val="ECECEC"/>
        </a:accent5>
        <a:accent6>
          <a:srgbClr val="90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3A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9F0000"/>
        </a:accent2>
        <a:accent3>
          <a:srgbClr val="FFFFFF"/>
        </a:accent3>
        <a:accent4>
          <a:srgbClr val="300000"/>
        </a:accent4>
        <a:accent5>
          <a:srgbClr val="FFFFE4"/>
        </a:accent5>
        <a:accent6>
          <a:srgbClr val="90000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2336"/>
        </a:dk1>
        <a:lt1>
          <a:srgbClr val="E8F0F8"/>
        </a:lt1>
        <a:dk2>
          <a:srgbClr val="000000"/>
        </a:dk2>
        <a:lt2>
          <a:srgbClr val="808080"/>
        </a:lt2>
        <a:accent1>
          <a:srgbClr val="FFFFEF"/>
        </a:accent1>
        <a:accent2>
          <a:srgbClr val="00679F"/>
        </a:accent2>
        <a:accent3>
          <a:srgbClr val="F2F6FB"/>
        </a:accent3>
        <a:accent4>
          <a:srgbClr val="001C2D"/>
        </a:accent4>
        <a:accent5>
          <a:srgbClr val="FFFFF6"/>
        </a:accent5>
        <a:accent6>
          <a:srgbClr val="005D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2336"/>
        </a:dk1>
        <a:lt1>
          <a:srgbClr val="C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3060"/>
        </a:accent2>
        <a:accent3>
          <a:srgbClr val="E4E4FF"/>
        </a:accent3>
        <a:accent4>
          <a:srgbClr val="001C2D"/>
        </a:accent4>
        <a:accent5>
          <a:srgbClr val="FFFFFF"/>
        </a:accent5>
        <a:accent6>
          <a:srgbClr val="002A56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4B4B4B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434343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0000"/>
        </a:dk1>
        <a:lt1>
          <a:srgbClr val="E3DABB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065290"/>
        </a:accent2>
        <a:accent3>
          <a:srgbClr val="EFEADA"/>
        </a:accent3>
        <a:accent4>
          <a:srgbClr val="000000"/>
        </a:accent4>
        <a:accent5>
          <a:srgbClr val="F3F3F3"/>
        </a:accent5>
        <a:accent6>
          <a:srgbClr val="054982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9">
        <a:dk1>
          <a:srgbClr val="00009F"/>
        </a:dk1>
        <a:lt1>
          <a:srgbClr val="F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60009F"/>
        </a:accent2>
        <a:accent3>
          <a:srgbClr val="FFE4FF"/>
        </a:accent3>
        <a:accent4>
          <a:srgbClr val="000087"/>
        </a:accent4>
        <a:accent5>
          <a:srgbClr val="FFFFFF"/>
        </a:accent5>
        <a:accent6>
          <a:srgbClr val="5600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003000"/>
        </a:dk1>
        <a:lt1>
          <a:srgbClr val="9FCF9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6730"/>
        </a:accent2>
        <a:accent3>
          <a:srgbClr val="CDE4CD"/>
        </a:accent3>
        <a:accent4>
          <a:srgbClr val="002700"/>
        </a:accent4>
        <a:accent5>
          <a:srgbClr val="FFFFFF"/>
        </a:accent5>
        <a:accent6>
          <a:srgbClr val="005D2A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000000"/>
        </a:dk1>
        <a:lt1>
          <a:srgbClr val="FFFFD5"/>
        </a:lt1>
        <a:dk2>
          <a:srgbClr val="000000"/>
        </a:dk2>
        <a:lt2>
          <a:srgbClr val="808080"/>
        </a:lt2>
        <a:accent1>
          <a:srgbClr val="D7DFCF"/>
        </a:accent1>
        <a:accent2>
          <a:srgbClr val="661600"/>
        </a:accent2>
        <a:accent3>
          <a:srgbClr val="FFFFE7"/>
        </a:accent3>
        <a:accent4>
          <a:srgbClr val="000000"/>
        </a:accent4>
        <a:accent5>
          <a:srgbClr val="E8ECE4"/>
        </a:accent5>
        <a:accent6>
          <a:srgbClr val="5C1300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AABAC9"/>
      </a:lt1>
      <a:dk2>
        <a:srgbClr val="000000"/>
      </a:dk2>
      <a:lt2>
        <a:srgbClr val="808080"/>
      </a:lt2>
      <a:accent1>
        <a:srgbClr val="D7D7D7"/>
      </a:accent1>
      <a:accent2>
        <a:srgbClr val="003466"/>
      </a:accent2>
      <a:accent3>
        <a:srgbClr val="D2D9E1"/>
      </a:accent3>
      <a:accent4>
        <a:srgbClr val="000000"/>
      </a:accent4>
      <a:accent5>
        <a:srgbClr val="E8E8E8"/>
      </a:accent5>
      <a:accent6>
        <a:srgbClr val="002E5C"/>
      </a:accent6>
      <a:hlink>
        <a:srgbClr val="008000"/>
      </a:hlink>
      <a:folHlink>
        <a:srgbClr val="800000"/>
      </a:folHlink>
    </a:clrScheme>
    <a:fontScheme name="1_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0" tIns="457200" rIns="457200" bIns="457200" numCol="1" anchor="t" anchorCtr="0" compatLnSpc="1">
        <a:prstTxWarp prst="textNoShape">
          <a:avLst/>
        </a:prstTxWarp>
        <a:spAutoFit/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0" tIns="457200" rIns="457200" bIns="457200" numCol="1" anchor="t" anchorCtr="0" compatLnSpc="1">
        <a:prstTxWarp prst="textNoShape">
          <a:avLst/>
        </a:prstTxWarp>
        <a:spAutoFit/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AABAC9"/>
        </a:lt1>
        <a:dk2>
          <a:srgbClr val="000000"/>
        </a:dk2>
        <a:lt2>
          <a:srgbClr val="808080"/>
        </a:lt2>
        <a:accent1>
          <a:srgbClr val="D7D7D7"/>
        </a:accent1>
        <a:accent2>
          <a:srgbClr val="003466"/>
        </a:accent2>
        <a:accent3>
          <a:srgbClr val="D2D9E1"/>
        </a:accent3>
        <a:accent4>
          <a:srgbClr val="000000"/>
        </a:accent4>
        <a:accent5>
          <a:srgbClr val="E8E8E8"/>
        </a:accent5>
        <a:accent6>
          <a:srgbClr val="002E5C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603000"/>
        </a:dk1>
        <a:lt1>
          <a:srgbClr val="CF9860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603000"/>
        </a:accent2>
        <a:accent3>
          <a:srgbClr val="E4CAB6"/>
        </a:accent3>
        <a:accent4>
          <a:srgbClr val="512700"/>
        </a:accent4>
        <a:accent5>
          <a:srgbClr val="FFFFE4"/>
        </a:accent5>
        <a:accent6>
          <a:srgbClr val="56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505750"/>
        </a:dk1>
        <a:lt1>
          <a:srgbClr val="FFFFFF"/>
        </a:lt1>
        <a:dk2>
          <a:srgbClr val="000000"/>
        </a:dk2>
        <a:lt2>
          <a:srgbClr val="808080"/>
        </a:lt2>
        <a:accent1>
          <a:srgbClr val="DFDFDF"/>
        </a:accent1>
        <a:accent2>
          <a:srgbClr val="9F3000"/>
        </a:accent2>
        <a:accent3>
          <a:srgbClr val="FFFFFF"/>
        </a:accent3>
        <a:accent4>
          <a:srgbClr val="434943"/>
        </a:accent4>
        <a:accent5>
          <a:srgbClr val="ECECEC"/>
        </a:accent5>
        <a:accent6>
          <a:srgbClr val="90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3A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9F0000"/>
        </a:accent2>
        <a:accent3>
          <a:srgbClr val="FFFFFF"/>
        </a:accent3>
        <a:accent4>
          <a:srgbClr val="300000"/>
        </a:accent4>
        <a:accent5>
          <a:srgbClr val="FFFFE4"/>
        </a:accent5>
        <a:accent6>
          <a:srgbClr val="90000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2336"/>
        </a:dk1>
        <a:lt1>
          <a:srgbClr val="E8F0F8"/>
        </a:lt1>
        <a:dk2>
          <a:srgbClr val="000000"/>
        </a:dk2>
        <a:lt2>
          <a:srgbClr val="808080"/>
        </a:lt2>
        <a:accent1>
          <a:srgbClr val="FFFFEF"/>
        </a:accent1>
        <a:accent2>
          <a:srgbClr val="00679F"/>
        </a:accent2>
        <a:accent3>
          <a:srgbClr val="F2F6FB"/>
        </a:accent3>
        <a:accent4>
          <a:srgbClr val="001C2D"/>
        </a:accent4>
        <a:accent5>
          <a:srgbClr val="FFFFF6"/>
        </a:accent5>
        <a:accent6>
          <a:srgbClr val="005D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2336"/>
        </a:dk1>
        <a:lt1>
          <a:srgbClr val="C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3060"/>
        </a:accent2>
        <a:accent3>
          <a:srgbClr val="E4E4FF"/>
        </a:accent3>
        <a:accent4>
          <a:srgbClr val="001C2D"/>
        </a:accent4>
        <a:accent5>
          <a:srgbClr val="FFFFFF"/>
        </a:accent5>
        <a:accent6>
          <a:srgbClr val="002A56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4B4B4B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434343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0000"/>
        </a:dk1>
        <a:lt1>
          <a:srgbClr val="E3DABB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065290"/>
        </a:accent2>
        <a:accent3>
          <a:srgbClr val="EFEADA"/>
        </a:accent3>
        <a:accent4>
          <a:srgbClr val="000000"/>
        </a:accent4>
        <a:accent5>
          <a:srgbClr val="F3F3F3"/>
        </a:accent5>
        <a:accent6>
          <a:srgbClr val="054982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00009F"/>
        </a:dk1>
        <a:lt1>
          <a:srgbClr val="F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60009F"/>
        </a:accent2>
        <a:accent3>
          <a:srgbClr val="FFE4FF"/>
        </a:accent3>
        <a:accent4>
          <a:srgbClr val="000087"/>
        </a:accent4>
        <a:accent5>
          <a:srgbClr val="FFFFFF"/>
        </a:accent5>
        <a:accent6>
          <a:srgbClr val="5600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003000"/>
        </a:dk1>
        <a:lt1>
          <a:srgbClr val="9FCF9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6730"/>
        </a:accent2>
        <a:accent3>
          <a:srgbClr val="CDE4CD"/>
        </a:accent3>
        <a:accent4>
          <a:srgbClr val="002700"/>
        </a:accent4>
        <a:accent5>
          <a:srgbClr val="FFFFFF"/>
        </a:accent5>
        <a:accent6>
          <a:srgbClr val="005D2A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000000"/>
        </a:dk1>
        <a:lt1>
          <a:srgbClr val="FFFFD5"/>
        </a:lt1>
        <a:dk2>
          <a:srgbClr val="000000"/>
        </a:dk2>
        <a:lt2>
          <a:srgbClr val="808080"/>
        </a:lt2>
        <a:accent1>
          <a:srgbClr val="D7DFCF"/>
        </a:accent1>
        <a:accent2>
          <a:srgbClr val="661600"/>
        </a:accent2>
        <a:accent3>
          <a:srgbClr val="FFFFE7"/>
        </a:accent3>
        <a:accent4>
          <a:srgbClr val="000000"/>
        </a:accent4>
        <a:accent5>
          <a:srgbClr val="E8ECE4"/>
        </a:accent5>
        <a:accent6>
          <a:srgbClr val="5C1300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AABAC9"/>
      </a:lt1>
      <a:dk2>
        <a:srgbClr val="000000"/>
      </a:dk2>
      <a:lt2>
        <a:srgbClr val="808080"/>
      </a:lt2>
      <a:accent1>
        <a:srgbClr val="D7D7D7"/>
      </a:accent1>
      <a:accent2>
        <a:srgbClr val="003466"/>
      </a:accent2>
      <a:accent3>
        <a:srgbClr val="D2D9E1"/>
      </a:accent3>
      <a:accent4>
        <a:srgbClr val="000000"/>
      </a:accent4>
      <a:accent5>
        <a:srgbClr val="E8E8E8"/>
      </a:accent5>
      <a:accent6>
        <a:srgbClr val="002E5C"/>
      </a:accent6>
      <a:hlink>
        <a:srgbClr val="008000"/>
      </a:hlink>
      <a:folHlink>
        <a:srgbClr val="800000"/>
      </a:folHlink>
    </a:clrScheme>
    <a:fontScheme name="2_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0" tIns="457200" rIns="457200" bIns="457200" numCol="1" anchor="t" anchorCtr="0" compatLnSpc="1">
        <a:prstTxWarp prst="textNoShape">
          <a:avLst/>
        </a:prstTxWarp>
        <a:spAutoFit/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0" tIns="457200" rIns="457200" bIns="457200" numCol="1" anchor="t" anchorCtr="0" compatLnSpc="1">
        <a:prstTxWarp prst="textNoShape">
          <a:avLst/>
        </a:prstTxWarp>
        <a:spAutoFit/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AABAC9"/>
        </a:lt1>
        <a:dk2>
          <a:srgbClr val="000000"/>
        </a:dk2>
        <a:lt2>
          <a:srgbClr val="808080"/>
        </a:lt2>
        <a:accent1>
          <a:srgbClr val="D7D7D7"/>
        </a:accent1>
        <a:accent2>
          <a:srgbClr val="003466"/>
        </a:accent2>
        <a:accent3>
          <a:srgbClr val="D2D9E1"/>
        </a:accent3>
        <a:accent4>
          <a:srgbClr val="000000"/>
        </a:accent4>
        <a:accent5>
          <a:srgbClr val="E8E8E8"/>
        </a:accent5>
        <a:accent6>
          <a:srgbClr val="002E5C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603000"/>
        </a:dk1>
        <a:lt1>
          <a:srgbClr val="CF9860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603000"/>
        </a:accent2>
        <a:accent3>
          <a:srgbClr val="E4CAB6"/>
        </a:accent3>
        <a:accent4>
          <a:srgbClr val="512700"/>
        </a:accent4>
        <a:accent5>
          <a:srgbClr val="FFFFE4"/>
        </a:accent5>
        <a:accent6>
          <a:srgbClr val="56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505750"/>
        </a:dk1>
        <a:lt1>
          <a:srgbClr val="FFFFFF"/>
        </a:lt1>
        <a:dk2>
          <a:srgbClr val="000000"/>
        </a:dk2>
        <a:lt2>
          <a:srgbClr val="808080"/>
        </a:lt2>
        <a:accent1>
          <a:srgbClr val="DFDFDF"/>
        </a:accent1>
        <a:accent2>
          <a:srgbClr val="9F3000"/>
        </a:accent2>
        <a:accent3>
          <a:srgbClr val="FFFFFF"/>
        </a:accent3>
        <a:accent4>
          <a:srgbClr val="434943"/>
        </a:accent4>
        <a:accent5>
          <a:srgbClr val="ECECEC"/>
        </a:accent5>
        <a:accent6>
          <a:srgbClr val="90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3A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9F0000"/>
        </a:accent2>
        <a:accent3>
          <a:srgbClr val="FFFFFF"/>
        </a:accent3>
        <a:accent4>
          <a:srgbClr val="300000"/>
        </a:accent4>
        <a:accent5>
          <a:srgbClr val="FFFFE4"/>
        </a:accent5>
        <a:accent6>
          <a:srgbClr val="90000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2336"/>
        </a:dk1>
        <a:lt1>
          <a:srgbClr val="E8F0F8"/>
        </a:lt1>
        <a:dk2>
          <a:srgbClr val="000000"/>
        </a:dk2>
        <a:lt2>
          <a:srgbClr val="808080"/>
        </a:lt2>
        <a:accent1>
          <a:srgbClr val="FFFFEF"/>
        </a:accent1>
        <a:accent2>
          <a:srgbClr val="00679F"/>
        </a:accent2>
        <a:accent3>
          <a:srgbClr val="F2F6FB"/>
        </a:accent3>
        <a:accent4>
          <a:srgbClr val="001C2D"/>
        </a:accent4>
        <a:accent5>
          <a:srgbClr val="FFFFF6"/>
        </a:accent5>
        <a:accent6>
          <a:srgbClr val="005D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2336"/>
        </a:dk1>
        <a:lt1>
          <a:srgbClr val="C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3060"/>
        </a:accent2>
        <a:accent3>
          <a:srgbClr val="E4E4FF"/>
        </a:accent3>
        <a:accent4>
          <a:srgbClr val="001C2D"/>
        </a:accent4>
        <a:accent5>
          <a:srgbClr val="FFFFFF"/>
        </a:accent5>
        <a:accent6>
          <a:srgbClr val="002A56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4B4B4B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434343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0000"/>
        </a:dk1>
        <a:lt1>
          <a:srgbClr val="E3DABB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065290"/>
        </a:accent2>
        <a:accent3>
          <a:srgbClr val="EFEADA"/>
        </a:accent3>
        <a:accent4>
          <a:srgbClr val="000000"/>
        </a:accent4>
        <a:accent5>
          <a:srgbClr val="F3F3F3"/>
        </a:accent5>
        <a:accent6>
          <a:srgbClr val="054982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00009F"/>
        </a:dk1>
        <a:lt1>
          <a:srgbClr val="F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60009F"/>
        </a:accent2>
        <a:accent3>
          <a:srgbClr val="FFE4FF"/>
        </a:accent3>
        <a:accent4>
          <a:srgbClr val="000087"/>
        </a:accent4>
        <a:accent5>
          <a:srgbClr val="FFFFFF"/>
        </a:accent5>
        <a:accent6>
          <a:srgbClr val="5600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003000"/>
        </a:dk1>
        <a:lt1>
          <a:srgbClr val="9FCF9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6730"/>
        </a:accent2>
        <a:accent3>
          <a:srgbClr val="CDE4CD"/>
        </a:accent3>
        <a:accent4>
          <a:srgbClr val="002700"/>
        </a:accent4>
        <a:accent5>
          <a:srgbClr val="FFFFFF"/>
        </a:accent5>
        <a:accent6>
          <a:srgbClr val="005D2A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000000"/>
        </a:dk1>
        <a:lt1>
          <a:srgbClr val="FFFFD5"/>
        </a:lt1>
        <a:dk2>
          <a:srgbClr val="000000"/>
        </a:dk2>
        <a:lt2>
          <a:srgbClr val="808080"/>
        </a:lt2>
        <a:accent1>
          <a:srgbClr val="D7DFCF"/>
        </a:accent1>
        <a:accent2>
          <a:srgbClr val="661600"/>
        </a:accent2>
        <a:accent3>
          <a:srgbClr val="FFFFE7"/>
        </a:accent3>
        <a:accent4>
          <a:srgbClr val="000000"/>
        </a:accent4>
        <a:accent5>
          <a:srgbClr val="E8ECE4"/>
        </a:accent5>
        <a:accent6>
          <a:srgbClr val="5C1300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25294</TotalTime>
  <Words>372</Words>
  <Application>Microsoft Macintosh PowerPoint</Application>
  <PresentationFormat>Custom</PresentationFormat>
  <Paragraphs>66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MS PGothic</vt:lpstr>
      <vt:lpstr>Arial</vt:lpstr>
      <vt:lpstr>Arial Black</vt:lpstr>
      <vt:lpstr>Arial Narrow</vt:lpstr>
      <vt:lpstr>Custom Design</vt:lpstr>
      <vt:lpstr>1_Custom Design</vt:lpstr>
      <vt:lpstr>2_Custom Design</vt:lpstr>
      <vt:lpstr>PowerPoint Presentation</vt:lpstr>
    </vt:vector>
  </TitlesOfParts>
  <Company>www.PosterPresentations.com</Company>
  <LinksUpToDate>false</LinksUpToDate>
  <SharedDoc>false</SharedDoc>
  <HyperlinkBase>http://www.posterpresentations.com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48x36 Poster Template</dc:title>
  <dc:subject>Free PowerPoint poster templates</dc:subject>
  <dc:creator>A. Kotoulas</dc:creator>
  <cp:keywords>poster presentation, poster design, poster template</cp:keywords>
  <dc:description>Non-authorized printing of this poster template by any commercial printing service other than PosterPresentations.com is strictly prohibited._x000d_
Non-profit educational printing centers are exempt._x000d_
To obtain printing authorization call:_x000d_
1.866.649.3004_x000d_
_x000d_
© 2007 Canterbury Media Services, Inc</dc:description>
  <cp:lastModifiedBy>Morton, Christina Nicole</cp:lastModifiedBy>
  <cp:revision>1204</cp:revision>
  <dcterms:created xsi:type="dcterms:W3CDTF">2005-05-18T01:24:28Z</dcterms:created>
  <dcterms:modified xsi:type="dcterms:W3CDTF">2024-04-01T00:59:05Z</dcterms:modified>
  <cp:category>Powerpoint poster templates</cp:category>
</cp:coreProperties>
</file>